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315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505" r:id="rId41"/>
    <p:sldId id="506" r:id="rId42"/>
    <p:sldId id="507" r:id="rId43"/>
    <p:sldId id="508" r:id="rId44"/>
    <p:sldId id="509" r:id="rId45"/>
    <p:sldId id="510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452" r:id="rId55"/>
    <p:sldId id="453" r:id="rId56"/>
    <p:sldId id="454" r:id="rId57"/>
    <p:sldId id="455" r:id="rId58"/>
    <p:sldId id="456" r:id="rId59"/>
    <p:sldId id="457" r:id="rId60"/>
    <p:sldId id="297" r:id="rId61"/>
    <p:sldId id="298" r:id="rId62"/>
    <p:sldId id="523" r:id="rId63"/>
    <p:sldId id="524" r:id="rId64"/>
    <p:sldId id="525" r:id="rId65"/>
    <p:sldId id="526" r:id="rId66"/>
    <p:sldId id="527" r:id="rId67"/>
    <p:sldId id="528" r:id="rId68"/>
    <p:sldId id="299" r:id="rId69"/>
    <p:sldId id="553" r:id="rId70"/>
    <p:sldId id="554" r:id="rId71"/>
    <p:sldId id="555" r:id="rId72"/>
    <p:sldId id="556" r:id="rId73"/>
    <p:sldId id="557" r:id="rId74"/>
    <p:sldId id="558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0" r:id="rId86"/>
    <p:sldId id="311" r:id="rId87"/>
    <p:sldId id="312" r:id="rId88"/>
    <p:sldId id="313" r:id="rId89"/>
    <p:sldId id="314" r:id="rId90"/>
    <p:sldId id="315" r:id="rId91"/>
    <p:sldId id="316" r:id="rId92"/>
    <p:sldId id="317" r:id="rId93"/>
    <p:sldId id="318" r:id="rId94"/>
    <p:sldId id="319" r:id="rId95"/>
    <p:sldId id="320" r:id="rId96"/>
    <p:sldId id="321" r:id="rId97"/>
    <p:sldId id="322" r:id="rId98"/>
    <p:sldId id="323" r:id="rId99"/>
    <p:sldId id="324" r:id="rId100"/>
    <p:sldId id="410" r:id="rId101"/>
    <p:sldId id="411" r:id="rId102"/>
    <p:sldId id="412" r:id="rId103"/>
    <p:sldId id="413" r:id="rId104"/>
    <p:sldId id="414" r:id="rId105"/>
    <p:sldId id="415" r:id="rId106"/>
    <p:sldId id="416" r:id="rId107"/>
    <p:sldId id="431" r:id="rId108"/>
    <p:sldId id="432" r:id="rId109"/>
    <p:sldId id="433" r:id="rId110"/>
    <p:sldId id="434" r:id="rId111"/>
    <p:sldId id="435" r:id="rId112"/>
    <p:sldId id="436" r:id="rId113"/>
    <p:sldId id="437" r:id="rId114"/>
    <p:sldId id="493" r:id="rId115"/>
    <p:sldId id="511" r:id="rId116"/>
    <p:sldId id="512" r:id="rId117"/>
    <p:sldId id="513" r:id="rId118"/>
    <p:sldId id="514" r:id="rId119"/>
    <p:sldId id="547" r:id="rId120"/>
    <p:sldId id="548" r:id="rId121"/>
    <p:sldId id="325" r:id="rId122"/>
    <p:sldId id="326" r:id="rId123"/>
    <p:sldId id="327" r:id="rId124"/>
    <p:sldId id="328" r:id="rId125"/>
    <p:sldId id="329" r:id="rId126"/>
    <p:sldId id="330" r:id="rId127"/>
    <p:sldId id="331" r:id="rId128"/>
    <p:sldId id="458" r:id="rId129"/>
    <p:sldId id="459" r:id="rId130"/>
    <p:sldId id="460" r:id="rId131"/>
    <p:sldId id="461" r:id="rId132"/>
    <p:sldId id="462" r:id="rId133"/>
    <p:sldId id="463" r:id="rId134"/>
    <p:sldId id="464" r:id="rId135"/>
    <p:sldId id="496" r:id="rId136"/>
    <p:sldId id="497" r:id="rId137"/>
    <p:sldId id="529" r:id="rId138"/>
    <p:sldId id="530" r:id="rId139"/>
    <p:sldId id="531" r:id="rId140"/>
    <p:sldId id="532" r:id="rId141"/>
    <p:sldId id="533" r:id="rId142"/>
    <p:sldId id="534" r:id="rId143"/>
    <p:sldId id="498" r:id="rId144"/>
    <p:sldId id="559" r:id="rId145"/>
    <p:sldId id="560" r:id="rId146"/>
    <p:sldId id="561" r:id="rId147"/>
    <p:sldId id="562" r:id="rId148"/>
    <p:sldId id="563" r:id="rId149"/>
    <p:sldId id="564" r:id="rId150"/>
    <p:sldId id="332" r:id="rId151"/>
    <p:sldId id="333" r:id="rId152"/>
    <p:sldId id="334" r:id="rId153"/>
    <p:sldId id="335" r:id="rId154"/>
    <p:sldId id="336" r:id="rId155"/>
    <p:sldId id="337" r:id="rId156"/>
    <p:sldId id="338" r:id="rId157"/>
    <p:sldId id="339" r:id="rId158"/>
    <p:sldId id="340" r:id="rId159"/>
    <p:sldId id="341" r:id="rId160"/>
    <p:sldId id="342" r:id="rId161"/>
    <p:sldId id="343" r:id="rId162"/>
    <p:sldId id="344" r:id="rId163"/>
    <p:sldId id="345" r:id="rId164"/>
    <p:sldId id="346" r:id="rId165"/>
    <p:sldId id="347" r:id="rId166"/>
    <p:sldId id="348" r:id="rId167"/>
    <p:sldId id="349" r:id="rId168"/>
    <p:sldId id="350" r:id="rId169"/>
    <p:sldId id="351" r:id="rId170"/>
    <p:sldId id="352" r:id="rId171"/>
    <p:sldId id="353" r:id="rId172"/>
    <p:sldId id="354" r:id="rId173"/>
    <p:sldId id="355" r:id="rId174"/>
    <p:sldId id="356" r:id="rId175"/>
    <p:sldId id="423" r:id="rId176"/>
    <p:sldId id="417" r:id="rId177"/>
    <p:sldId id="418" r:id="rId178"/>
    <p:sldId id="419" r:id="rId179"/>
    <p:sldId id="420" r:id="rId180"/>
    <p:sldId id="421" r:id="rId181"/>
    <p:sldId id="422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94" r:id="rId190"/>
    <p:sldId id="515" r:id="rId191"/>
    <p:sldId id="516" r:id="rId192"/>
    <p:sldId id="517" r:id="rId193"/>
    <p:sldId id="518" r:id="rId194"/>
    <p:sldId id="549" r:id="rId195"/>
    <p:sldId id="550" r:id="rId196"/>
    <p:sldId id="466" r:id="rId197"/>
    <p:sldId id="467" r:id="rId198"/>
    <p:sldId id="468" r:id="rId199"/>
    <p:sldId id="469" r:id="rId200"/>
    <p:sldId id="470" r:id="rId201"/>
    <p:sldId id="471" r:id="rId202"/>
    <p:sldId id="472" r:id="rId203"/>
    <p:sldId id="465" r:id="rId204"/>
    <p:sldId id="473" r:id="rId205"/>
    <p:sldId id="474" r:id="rId206"/>
    <p:sldId id="475" r:id="rId207"/>
    <p:sldId id="476" r:id="rId208"/>
    <p:sldId id="477" r:id="rId209"/>
    <p:sldId id="478" r:id="rId210"/>
    <p:sldId id="499" r:id="rId211"/>
    <p:sldId id="500" r:id="rId212"/>
    <p:sldId id="535" r:id="rId213"/>
    <p:sldId id="536" r:id="rId214"/>
    <p:sldId id="537" r:id="rId215"/>
    <p:sldId id="538" r:id="rId216"/>
    <p:sldId id="539" r:id="rId217"/>
    <p:sldId id="540" r:id="rId218"/>
    <p:sldId id="501" r:id="rId219"/>
    <p:sldId id="565" r:id="rId220"/>
    <p:sldId id="566" r:id="rId221"/>
    <p:sldId id="567" r:id="rId222"/>
    <p:sldId id="568" r:id="rId223"/>
    <p:sldId id="569" r:id="rId224"/>
    <p:sldId id="570" r:id="rId225"/>
    <p:sldId id="357" r:id="rId226"/>
    <p:sldId id="358" r:id="rId227"/>
    <p:sldId id="359" r:id="rId228"/>
    <p:sldId id="360" r:id="rId229"/>
    <p:sldId id="361" r:id="rId230"/>
    <p:sldId id="362" r:id="rId231"/>
    <p:sldId id="363" r:id="rId232"/>
    <p:sldId id="364" r:id="rId233"/>
    <p:sldId id="365" r:id="rId234"/>
    <p:sldId id="366" r:id="rId235"/>
    <p:sldId id="367" r:id="rId236"/>
    <p:sldId id="368" r:id="rId237"/>
    <p:sldId id="369" r:id="rId238"/>
    <p:sldId id="370" r:id="rId239"/>
    <p:sldId id="378" r:id="rId240"/>
    <p:sldId id="379" r:id="rId241"/>
    <p:sldId id="380" r:id="rId242"/>
    <p:sldId id="381" r:id="rId243"/>
    <p:sldId id="382" r:id="rId244"/>
    <p:sldId id="383" r:id="rId245"/>
    <p:sldId id="384" r:id="rId246"/>
    <p:sldId id="385" r:id="rId247"/>
    <p:sldId id="386" r:id="rId248"/>
    <p:sldId id="387" r:id="rId249"/>
    <p:sldId id="388" r:id="rId250"/>
    <p:sldId id="424" r:id="rId251"/>
    <p:sldId id="425" r:id="rId252"/>
    <p:sldId id="426" r:id="rId253"/>
    <p:sldId id="427" r:id="rId254"/>
    <p:sldId id="428" r:id="rId255"/>
    <p:sldId id="429" r:id="rId256"/>
    <p:sldId id="430" r:id="rId257"/>
    <p:sldId id="445" r:id="rId258"/>
    <p:sldId id="446" r:id="rId259"/>
    <p:sldId id="447" r:id="rId260"/>
    <p:sldId id="448" r:id="rId261"/>
    <p:sldId id="449" r:id="rId262"/>
    <p:sldId id="450" r:id="rId263"/>
    <p:sldId id="451" r:id="rId264"/>
    <p:sldId id="495" r:id="rId265"/>
    <p:sldId id="519" r:id="rId266"/>
    <p:sldId id="520" r:id="rId267"/>
    <p:sldId id="521" r:id="rId268"/>
    <p:sldId id="522" r:id="rId269"/>
    <p:sldId id="551" r:id="rId270"/>
    <p:sldId id="552" r:id="rId271"/>
    <p:sldId id="479" r:id="rId272"/>
    <p:sldId id="480" r:id="rId273"/>
    <p:sldId id="481" r:id="rId274"/>
    <p:sldId id="482" r:id="rId275"/>
    <p:sldId id="483" r:id="rId276"/>
    <p:sldId id="484" r:id="rId277"/>
    <p:sldId id="485" r:id="rId278"/>
    <p:sldId id="492" r:id="rId279"/>
    <p:sldId id="486" r:id="rId280"/>
    <p:sldId id="487" r:id="rId281"/>
    <p:sldId id="488" r:id="rId282"/>
    <p:sldId id="489" r:id="rId283"/>
    <p:sldId id="490" r:id="rId284"/>
    <p:sldId id="491" r:id="rId285"/>
    <p:sldId id="502" r:id="rId286"/>
    <p:sldId id="503" r:id="rId287"/>
    <p:sldId id="541" r:id="rId288"/>
    <p:sldId id="542" r:id="rId289"/>
    <p:sldId id="543" r:id="rId290"/>
    <p:sldId id="544" r:id="rId291"/>
    <p:sldId id="545" r:id="rId292"/>
    <p:sldId id="546" r:id="rId293"/>
    <p:sldId id="504" r:id="rId294"/>
    <p:sldId id="571" r:id="rId295"/>
    <p:sldId id="572" r:id="rId296"/>
    <p:sldId id="573" r:id="rId297"/>
    <p:sldId id="574" r:id="rId298"/>
    <p:sldId id="575" r:id="rId299"/>
    <p:sldId id="576" r:id="rId300"/>
    <p:sldId id="389" r:id="rId301"/>
    <p:sldId id="390" r:id="rId302"/>
    <p:sldId id="391" r:id="rId303"/>
    <p:sldId id="392" r:id="rId304"/>
    <p:sldId id="393" r:id="rId305"/>
    <p:sldId id="394" r:id="rId306"/>
    <p:sldId id="395" r:id="rId307"/>
    <p:sldId id="396" r:id="rId308"/>
    <p:sldId id="397" r:id="rId309"/>
    <p:sldId id="398" r:id="rId310"/>
    <p:sldId id="399" r:id="rId311"/>
    <p:sldId id="400" r:id="rId312"/>
    <p:sldId id="401" r:id="rId313"/>
    <p:sldId id="402" r:id="rId3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6" roundtripDataSignature="AMtx7mjhfrSbLWjuPsB55oLrMet9GUt0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99" Type="http://schemas.openxmlformats.org/officeDocument/2006/relationships/slide" Target="slides/slide286.xml"/><Relationship Id="rId21" Type="http://schemas.openxmlformats.org/officeDocument/2006/relationships/slide" Target="slides/slide8.xml"/><Relationship Id="rId63" Type="http://schemas.openxmlformats.org/officeDocument/2006/relationships/slide" Target="slides/slide50.xml"/><Relationship Id="rId159" Type="http://schemas.openxmlformats.org/officeDocument/2006/relationships/slide" Target="slides/slide146.xml"/><Relationship Id="rId170" Type="http://schemas.openxmlformats.org/officeDocument/2006/relationships/slide" Target="slides/slide157.xml"/><Relationship Id="rId226" Type="http://schemas.openxmlformats.org/officeDocument/2006/relationships/slide" Target="slides/slide213.xml"/><Relationship Id="rId268" Type="http://schemas.openxmlformats.org/officeDocument/2006/relationships/slide" Target="slides/slide255.xml"/><Relationship Id="rId32" Type="http://schemas.openxmlformats.org/officeDocument/2006/relationships/slide" Target="slides/slide19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68.xml"/><Relationship Id="rId237" Type="http://schemas.openxmlformats.org/officeDocument/2006/relationships/slide" Target="slides/slide224.xml"/><Relationship Id="rId279" Type="http://schemas.openxmlformats.org/officeDocument/2006/relationships/slide" Target="slides/slide266.xml"/><Relationship Id="rId43" Type="http://schemas.openxmlformats.org/officeDocument/2006/relationships/slide" Target="slides/slide30.xml"/><Relationship Id="rId139" Type="http://schemas.openxmlformats.org/officeDocument/2006/relationships/slide" Target="slides/slide126.xml"/><Relationship Id="rId290" Type="http://schemas.openxmlformats.org/officeDocument/2006/relationships/slide" Target="slides/slide277.xml"/><Relationship Id="rId304" Type="http://schemas.openxmlformats.org/officeDocument/2006/relationships/slide" Target="slides/slide291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92" Type="http://schemas.openxmlformats.org/officeDocument/2006/relationships/slide" Target="slides/slide179.xml"/><Relationship Id="rId206" Type="http://schemas.openxmlformats.org/officeDocument/2006/relationships/slide" Target="slides/slide193.xml"/><Relationship Id="rId248" Type="http://schemas.openxmlformats.org/officeDocument/2006/relationships/slide" Target="slides/slide235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95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41.xml"/><Relationship Id="rId96" Type="http://schemas.openxmlformats.org/officeDocument/2006/relationships/slide" Target="slides/slide83.xml"/><Relationship Id="rId161" Type="http://schemas.openxmlformats.org/officeDocument/2006/relationships/slide" Target="slides/slide148.xml"/><Relationship Id="rId217" Type="http://schemas.openxmlformats.org/officeDocument/2006/relationships/slide" Target="slides/slide204.xml"/><Relationship Id="rId259" Type="http://schemas.openxmlformats.org/officeDocument/2006/relationships/slide" Target="slides/slide246.xml"/><Relationship Id="rId23" Type="http://schemas.openxmlformats.org/officeDocument/2006/relationships/slide" Target="slides/slide10.xml"/><Relationship Id="rId119" Type="http://schemas.openxmlformats.org/officeDocument/2006/relationships/slide" Target="slides/slide106.xml"/><Relationship Id="rId270" Type="http://schemas.openxmlformats.org/officeDocument/2006/relationships/slide" Target="slides/slide257.xml"/><Relationship Id="rId65" Type="http://schemas.openxmlformats.org/officeDocument/2006/relationships/slide" Target="slides/slide52.xml"/><Relationship Id="rId130" Type="http://schemas.openxmlformats.org/officeDocument/2006/relationships/slide" Target="slides/slide117.xml"/><Relationship Id="rId172" Type="http://schemas.openxmlformats.org/officeDocument/2006/relationships/slide" Target="slides/slide159.xml"/><Relationship Id="rId228" Type="http://schemas.openxmlformats.org/officeDocument/2006/relationships/slide" Target="slides/slide215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6.xml"/><Relationship Id="rId260" Type="http://schemas.openxmlformats.org/officeDocument/2006/relationships/slide" Target="slides/slide247.xml"/><Relationship Id="rId281" Type="http://schemas.openxmlformats.org/officeDocument/2006/relationships/slide" Target="slides/slide268.xml"/><Relationship Id="rId316" Type="http://customschemas.google.com/relationships/presentationmetadata" Target="metadata"/><Relationship Id="rId34" Type="http://schemas.openxmlformats.org/officeDocument/2006/relationships/slide" Target="slides/slide21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20" Type="http://schemas.openxmlformats.org/officeDocument/2006/relationships/slide" Target="slides/slide107.xml"/><Relationship Id="rId141" Type="http://schemas.openxmlformats.org/officeDocument/2006/relationships/slide" Target="slides/slide128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9.xml"/><Relationship Id="rId183" Type="http://schemas.openxmlformats.org/officeDocument/2006/relationships/slide" Target="slides/slide170.xml"/><Relationship Id="rId218" Type="http://schemas.openxmlformats.org/officeDocument/2006/relationships/slide" Target="slides/slide205.xml"/><Relationship Id="rId239" Type="http://schemas.openxmlformats.org/officeDocument/2006/relationships/slide" Target="slides/slide226.xml"/><Relationship Id="rId250" Type="http://schemas.openxmlformats.org/officeDocument/2006/relationships/slide" Target="slides/slide237.xml"/><Relationship Id="rId271" Type="http://schemas.openxmlformats.org/officeDocument/2006/relationships/slide" Target="slides/slide258.xml"/><Relationship Id="rId292" Type="http://schemas.openxmlformats.org/officeDocument/2006/relationships/slide" Target="slides/slide279.xml"/><Relationship Id="rId306" Type="http://schemas.openxmlformats.org/officeDocument/2006/relationships/slide" Target="slides/slide293.xml"/><Relationship Id="rId24" Type="http://schemas.openxmlformats.org/officeDocument/2006/relationships/slide" Target="slides/slide11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31" Type="http://schemas.openxmlformats.org/officeDocument/2006/relationships/slide" Target="slides/slide118.xml"/><Relationship Id="rId152" Type="http://schemas.openxmlformats.org/officeDocument/2006/relationships/slide" Target="slides/slide139.xml"/><Relationship Id="rId173" Type="http://schemas.openxmlformats.org/officeDocument/2006/relationships/slide" Target="slides/slide160.xml"/><Relationship Id="rId194" Type="http://schemas.openxmlformats.org/officeDocument/2006/relationships/slide" Target="slides/slide181.xml"/><Relationship Id="rId208" Type="http://schemas.openxmlformats.org/officeDocument/2006/relationships/slide" Target="slides/slide195.xml"/><Relationship Id="rId229" Type="http://schemas.openxmlformats.org/officeDocument/2006/relationships/slide" Target="slides/slide216.xml"/><Relationship Id="rId240" Type="http://schemas.openxmlformats.org/officeDocument/2006/relationships/slide" Target="slides/slide227.xml"/><Relationship Id="rId261" Type="http://schemas.openxmlformats.org/officeDocument/2006/relationships/slide" Target="slides/slide248.xml"/><Relationship Id="rId14" Type="http://schemas.openxmlformats.org/officeDocument/2006/relationships/slide" Target="slides/slide1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282" Type="http://schemas.openxmlformats.org/officeDocument/2006/relationships/slide" Target="slides/slide269.xml"/><Relationship Id="rId31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slide" Target="slides/slide129.xml"/><Relationship Id="rId163" Type="http://schemas.openxmlformats.org/officeDocument/2006/relationships/slide" Target="slides/slide150.xml"/><Relationship Id="rId184" Type="http://schemas.openxmlformats.org/officeDocument/2006/relationships/slide" Target="slides/slide171.xml"/><Relationship Id="rId219" Type="http://schemas.openxmlformats.org/officeDocument/2006/relationships/slide" Target="slides/slide206.xml"/><Relationship Id="rId230" Type="http://schemas.openxmlformats.org/officeDocument/2006/relationships/slide" Target="slides/slide217.xml"/><Relationship Id="rId251" Type="http://schemas.openxmlformats.org/officeDocument/2006/relationships/slide" Target="slides/slide238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272" Type="http://schemas.openxmlformats.org/officeDocument/2006/relationships/slide" Target="slides/slide259.xml"/><Relationship Id="rId293" Type="http://schemas.openxmlformats.org/officeDocument/2006/relationships/slide" Target="slides/slide280.xml"/><Relationship Id="rId307" Type="http://schemas.openxmlformats.org/officeDocument/2006/relationships/slide" Target="slides/slide294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74" Type="http://schemas.openxmlformats.org/officeDocument/2006/relationships/slide" Target="slides/slide161.xml"/><Relationship Id="rId195" Type="http://schemas.openxmlformats.org/officeDocument/2006/relationships/slide" Target="slides/slide182.xml"/><Relationship Id="rId209" Type="http://schemas.openxmlformats.org/officeDocument/2006/relationships/slide" Target="slides/slide196.xml"/><Relationship Id="rId220" Type="http://schemas.openxmlformats.org/officeDocument/2006/relationships/slide" Target="slides/slide207.xml"/><Relationship Id="rId241" Type="http://schemas.openxmlformats.org/officeDocument/2006/relationships/slide" Target="slides/slide228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262" Type="http://schemas.openxmlformats.org/officeDocument/2006/relationships/slide" Target="slides/slide249.xml"/><Relationship Id="rId283" Type="http://schemas.openxmlformats.org/officeDocument/2006/relationships/slide" Target="slides/slide270.xml"/><Relationship Id="rId318" Type="http://schemas.openxmlformats.org/officeDocument/2006/relationships/viewProps" Target="viewProps.xml"/><Relationship Id="rId78" Type="http://schemas.openxmlformats.org/officeDocument/2006/relationships/slide" Target="slides/slide65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slide" Target="slides/slide130.xml"/><Relationship Id="rId164" Type="http://schemas.openxmlformats.org/officeDocument/2006/relationships/slide" Target="slides/slide151.xml"/><Relationship Id="rId185" Type="http://schemas.openxmlformats.org/officeDocument/2006/relationships/slide" Target="slides/slide172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7.xml"/><Relationship Id="rId26" Type="http://schemas.openxmlformats.org/officeDocument/2006/relationships/slide" Target="slides/slide13.xml"/><Relationship Id="rId231" Type="http://schemas.openxmlformats.org/officeDocument/2006/relationships/slide" Target="slides/slide218.xml"/><Relationship Id="rId252" Type="http://schemas.openxmlformats.org/officeDocument/2006/relationships/slide" Target="slides/slide239.xml"/><Relationship Id="rId273" Type="http://schemas.openxmlformats.org/officeDocument/2006/relationships/slide" Target="slides/slide260.xml"/><Relationship Id="rId294" Type="http://schemas.openxmlformats.org/officeDocument/2006/relationships/slide" Target="slides/slide281.xml"/><Relationship Id="rId308" Type="http://schemas.openxmlformats.org/officeDocument/2006/relationships/slide" Target="slides/slide295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54" Type="http://schemas.openxmlformats.org/officeDocument/2006/relationships/slide" Target="slides/slide141.xml"/><Relationship Id="rId175" Type="http://schemas.openxmlformats.org/officeDocument/2006/relationships/slide" Target="slides/slide162.xml"/><Relationship Id="rId196" Type="http://schemas.openxmlformats.org/officeDocument/2006/relationships/slide" Target="slides/slide183.xml"/><Relationship Id="rId200" Type="http://schemas.openxmlformats.org/officeDocument/2006/relationships/slide" Target="slides/slide187.xml"/><Relationship Id="rId16" Type="http://schemas.openxmlformats.org/officeDocument/2006/relationships/slide" Target="slides/slide3.xml"/><Relationship Id="rId221" Type="http://schemas.openxmlformats.org/officeDocument/2006/relationships/slide" Target="slides/slide208.xml"/><Relationship Id="rId242" Type="http://schemas.openxmlformats.org/officeDocument/2006/relationships/slide" Target="slides/slide229.xml"/><Relationship Id="rId263" Type="http://schemas.openxmlformats.org/officeDocument/2006/relationships/slide" Target="slides/slide250.xml"/><Relationship Id="rId284" Type="http://schemas.openxmlformats.org/officeDocument/2006/relationships/slide" Target="slides/slide271.xml"/><Relationship Id="rId319" Type="http://schemas.openxmlformats.org/officeDocument/2006/relationships/theme" Target="theme/theme1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slide" Target="slides/slide131.xml"/><Relationship Id="rId90" Type="http://schemas.openxmlformats.org/officeDocument/2006/relationships/slide" Target="slides/slide77.xml"/><Relationship Id="rId165" Type="http://schemas.openxmlformats.org/officeDocument/2006/relationships/slide" Target="slides/slide152.xml"/><Relationship Id="rId186" Type="http://schemas.openxmlformats.org/officeDocument/2006/relationships/slide" Target="slides/slide173.xml"/><Relationship Id="rId211" Type="http://schemas.openxmlformats.org/officeDocument/2006/relationships/slide" Target="slides/slide198.xml"/><Relationship Id="rId232" Type="http://schemas.openxmlformats.org/officeDocument/2006/relationships/slide" Target="slides/slide219.xml"/><Relationship Id="rId253" Type="http://schemas.openxmlformats.org/officeDocument/2006/relationships/slide" Target="slides/slide240.xml"/><Relationship Id="rId274" Type="http://schemas.openxmlformats.org/officeDocument/2006/relationships/slide" Target="slides/slide261.xml"/><Relationship Id="rId295" Type="http://schemas.openxmlformats.org/officeDocument/2006/relationships/slide" Target="slides/slide282.xml"/><Relationship Id="rId309" Type="http://schemas.openxmlformats.org/officeDocument/2006/relationships/slide" Target="slides/slide296.xml"/><Relationship Id="rId27" Type="http://schemas.openxmlformats.org/officeDocument/2006/relationships/slide" Target="slides/slide14.xml"/><Relationship Id="rId48" Type="http://schemas.openxmlformats.org/officeDocument/2006/relationships/slide" Target="slides/slide35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34" Type="http://schemas.openxmlformats.org/officeDocument/2006/relationships/slide" Target="slides/slide121.xml"/><Relationship Id="rId320" Type="http://schemas.openxmlformats.org/officeDocument/2006/relationships/tableStyles" Target="tableStyles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Relationship Id="rId176" Type="http://schemas.openxmlformats.org/officeDocument/2006/relationships/slide" Target="slides/slide163.xml"/><Relationship Id="rId197" Type="http://schemas.openxmlformats.org/officeDocument/2006/relationships/slide" Target="slides/slide184.xml"/><Relationship Id="rId201" Type="http://schemas.openxmlformats.org/officeDocument/2006/relationships/slide" Target="slides/slide188.xml"/><Relationship Id="rId222" Type="http://schemas.openxmlformats.org/officeDocument/2006/relationships/slide" Target="slides/slide209.xml"/><Relationship Id="rId243" Type="http://schemas.openxmlformats.org/officeDocument/2006/relationships/slide" Target="slides/slide230.xml"/><Relationship Id="rId264" Type="http://schemas.openxmlformats.org/officeDocument/2006/relationships/slide" Target="slides/slide251.xml"/><Relationship Id="rId285" Type="http://schemas.openxmlformats.org/officeDocument/2006/relationships/slide" Target="slides/slide272.xml"/><Relationship Id="rId17" Type="http://schemas.openxmlformats.org/officeDocument/2006/relationships/slide" Target="slides/slide4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24" Type="http://schemas.openxmlformats.org/officeDocument/2006/relationships/slide" Target="slides/slide111.xml"/><Relationship Id="rId310" Type="http://schemas.openxmlformats.org/officeDocument/2006/relationships/slide" Target="slides/slide297.xml"/><Relationship Id="rId70" Type="http://schemas.openxmlformats.org/officeDocument/2006/relationships/slide" Target="slides/slide57.xml"/><Relationship Id="rId91" Type="http://schemas.openxmlformats.org/officeDocument/2006/relationships/slide" Target="slides/slide78.xml"/><Relationship Id="rId145" Type="http://schemas.openxmlformats.org/officeDocument/2006/relationships/slide" Target="slides/slide132.xml"/><Relationship Id="rId166" Type="http://schemas.openxmlformats.org/officeDocument/2006/relationships/slide" Target="slides/slide153.xml"/><Relationship Id="rId187" Type="http://schemas.openxmlformats.org/officeDocument/2006/relationships/slide" Target="slides/slide17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9.xml"/><Relationship Id="rId233" Type="http://schemas.openxmlformats.org/officeDocument/2006/relationships/slide" Target="slides/slide220.xml"/><Relationship Id="rId254" Type="http://schemas.openxmlformats.org/officeDocument/2006/relationships/slide" Target="slides/slide241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275" Type="http://schemas.openxmlformats.org/officeDocument/2006/relationships/slide" Target="slides/slide262.xml"/><Relationship Id="rId296" Type="http://schemas.openxmlformats.org/officeDocument/2006/relationships/slide" Target="slides/slide283.xml"/><Relationship Id="rId300" Type="http://schemas.openxmlformats.org/officeDocument/2006/relationships/slide" Target="slides/slide287.xml"/><Relationship Id="rId60" Type="http://schemas.openxmlformats.org/officeDocument/2006/relationships/slide" Target="slides/slide47.xml"/><Relationship Id="rId81" Type="http://schemas.openxmlformats.org/officeDocument/2006/relationships/slide" Target="slides/slide68.xml"/><Relationship Id="rId135" Type="http://schemas.openxmlformats.org/officeDocument/2006/relationships/slide" Target="slides/slide122.xml"/><Relationship Id="rId156" Type="http://schemas.openxmlformats.org/officeDocument/2006/relationships/slide" Target="slides/slide143.xml"/><Relationship Id="rId177" Type="http://schemas.openxmlformats.org/officeDocument/2006/relationships/slide" Target="slides/slide164.xml"/><Relationship Id="rId198" Type="http://schemas.openxmlformats.org/officeDocument/2006/relationships/slide" Target="slides/slide185.xml"/><Relationship Id="rId202" Type="http://schemas.openxmlformats.org/officeDocument/2006/relationships/slide" Target="slides/slide189.xml"/><Relationship Id="rId223" Type="http://schemas.openxmlformats.org/officeDocument/2006/relationships/slide" Target="slides/slide210.xml"/><Relationship Id="rId244" Type="http://schemas.openxmlformats.org/officeDocument/2006/relationships/slide" Target="slides/slide231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265" Type="http://schemas.openxmlformats.org/officeDocument/2006/relationships/slide" Target="slides/slide252.xml"/><Relationship Id="rId286" Type="http://schemas.openxmlformats.org/officeDocument/2006/relationships/slide" Target="slides/slide273.xml"/><Relationship Id="rId50" Type="http://schemas.openxmlformats.org/officeDocument/2006/relationships/slide" Target="slides/slide37.xml"/><Relationship Id="rId104" Type="http://schemas.openxmlformats.org/officeDocument/2006/relationships/slide" Target="slides/slide91.xml"/><Relationship Id="rId125" Type="http://schemas.openxmlformats.org/officeDocument/2006/relationships/slide" Target="slides/slide112.xml"/><Relationship Id="rId146" Type="http://schemas.openxmlformats.org/officeDocument/2006/relationships/slide" Target="slides/slide133.xml"/><Relationship Id="rId167" Type="http://schemas.openxmlformats.org/officeDocument/2006/relationships/slide" Target="slides/slide154.xml"/><Relationship Id="rId188" Type="http://schemas.openxmlformats.org/officeDocument/2006/relationships/slide" Target="slides/slide175.xml"/><Relationship Id="rId311" Type="http://schemas.openxmlformats.org/officeDocument/2006/relationships/slide" Target="slides/slide298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13" Type="http://schemas.openxmlformats.org/officeDocument/2006/relationships/slide" Target="slides/slide200.xml"/><Relationship Id="rId234" Type="http://schemas.openxmlformats.org/officeDocument/2006/relationships/slide" Target="slides/slide22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55" Type="http://schemas.openxmlformats.org/officeDocument/2006/relationships/slide" Target="slides/slide242.xml"/><Relationship Id="rId276" Type="http://schemas.openxmlformats.org/officeDocument/2006/relationships/slide" Target="slides/slide263.xml"/><Relationship Id="rId297" Type="http://schemas.openxmlformats.org/officeDocument/2006/relationships/slide" Target="slides/slide284.xml"/><Relationship Id="rId40" Type="http://schemas.openxmlformats.org/officeDocument/2006/relationships/slide" Target="slides/slide27.xml"/><Relationship Id="rId115" Type="http://schemas.openxmlformats.org/officeDocument/2006/relationships/slide" Target="slides/slide102.xml"/><Relationship Id="rId136" Type="http://schemas.openxmlformats.org/officeDocument/2006/relationships/slide" Target="slides/slide123.xml"/><Relationship Id="rId157" Type="http://schemas.openxmlformats.org/officeDocument/2006/relationships/slide" Target="slides/slide144.xml"/><Relationship Id="rId178" Type="http://schemas.openxmlformats.org/officeDocument/2006/relationships/slide" Target="slides/slide165.xml"/><Relationship Id="rId301" Type="http://schemas.openxmlformats.org/officeDocument/2006/relationships/slide" Target="slides/slide288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9" Type="http://schemas.openxmlformats.org/officeDocument/2006/relationships/slide" Target="slides/slide186.xml"/><Relationship Id="rId203" Type="http://schemas.openxmlformats.org/officeDocument/2006/relationships/slide" Target="slides/slide190.xml"/><Relationship Id="rId19" Type="http://schemas.openxmlformats.org/officeDocument/2006/relationships/slide" Target="slides/slide6.xml"/><Relationship Id="rId224" Type="http://schemas.openxmlformats.org/officeDocument/2006/relationships/slide" Target="slides/slide211.xml"/><Relationship Id="rId245" Type="http://schemas.openxmlformats.org/officeDocument/2006/relationships/slide" Target="slides/slide232.xml"/><Relationship Id="rId266" Type="http://schemas.openxmlformats.org/officeDocument/2006/relationships/slide" Target="slides/slide253.xml"/><Relationship Id="rId287" Type="http://schemas.openxmlformats.org/officeDocument/2006/relationships/slide" Target="slides/slide274.xml"/><Relationship Id="rId30" Type="http://schemas.openxmlformats.org/officeDocument/2006/relationships/slide" Target="slides/slide1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slide" Target="slides/slide134.xml"/><Relationship Id="rId168" Type="http://schemas.openxmlformats.org/officeDocument/2006/relationships/slide" Target="slides/slide155.xml"/><Relationship Id="rId312" Type="http://schemas.openxmlformats.org/officeDocument/2006/relationships/slide" Target="slides/slide299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189" Type="http://schemas.openxmlformats.org/officeDocument/2006/relationships/slide" Target="slides/slide17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1.xml"/><Relationship Id="rId235" Type="http://schemas.openxmlformats.org/officeDocument/2006/relationships/slide" Target="slides/slide222.xml"/><Relationship Id="rId256" Type="http://schemas.openxmlformats.org/officeDocument/2006/relationships/slide" Target="slides/slide243.xml"/><Relationship Id="rId277" Type="http://schemas.openxmlformats.org/officeDocument/2006/relationships/slide" Target="slides/slide264.xml"/><Relationship Id="rId298" Type="http://schemas.openxmlformats.org/officeDocument/2006/relationships/slide" Target="slides/slide285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158" Type="http://schemas.openxmlformats.org/officeDocument/2006/relationships/slide" Target="slides/slide145.xml"/><Relationship Id="rId302" Type="http://schemas.openxmlformats.org/officeDocument/2006/relationships/slide" Target="slides/slide289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179" Type="http://schemas.openxmlformats.org/officeDocument/2006/relationships/slide" Target="slides/slide166.xml"/><Relationship Id="rId190" Type="http://schemas.openxmlformats.org/officeDocument/2006/relationships/slide" Target="slides/slide177.xml"/><Relationship Id="rId204" Type="http://schemas.openxmlformats.org/officeDocument/2006/relationships/slide" Target="slides/slide191.xml"/><Relationship Id="rId225" Type="http://schemas.openxmlformats.org/officeDocument/2006/relationships/slide" Target="slides/slide212.xml"/><Relationship Id="rId246" Type="http://schemas.openxmlformats.org/officeDocument/2006/relationships/slide" Target="slides/slide233.xml"/><Relationship Id="rId267" Type="http://schemas.openxmlformats.org/officeDocument/2006/relationships/slide" Target="slides/slide254.xml"/><Relationship Id="rId288" Type="http://schemas.openxmlformats.org/officeDocument/2006/relationships/slide" Target="slides/slide275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313" Type="http://schemas.openxmlformats.org/officeDocument/2006/relationships/slide" Target="slides/slide30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94" Type="http://schemas.openxmlformats.org/officeDocument/2006/relationships/slide" Target="slides/slide81.xml"/><Relationship Id="rId148" Type="http://schemas.openxmlformats.org/officeDocument/2006/relationships/slide" Target="slides/slide135.xml"/><Relationship Id="rId169" Type="http://schemas.openxmlformats.org/officeDocument/2006/relationships/slide" Target="slides/slide156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7.xml"/><Relationship Id="rId215" Type="http://schemas.openxmlformats.org/officeDocument/2006/relationships/slide" Target="slides/slide202.xml"/><Relationship Id="rId236" Type="http://schemas.openxmlformats.org/officeDocument/2006/relationships/slide" Target="slides/slide223.xml"/><Relationship Id="rId257" Type="http://schemas.openxmlformats.org/officeDocument/2006/relationships/slide" Target="slides/slide244.xml"/><Relationship Id="rId278" Type="http://schemas.openxmlformats.org/officeDocument/2006/relationships/slide" Target="slides/slide265.xml"/><Relationship Id="rId303" Type="http://schemas.openxmlformats.org/officeDocument/2006/relationships/slide" Target="slides/slide290.xml"/><Relationship Id="rId42" Type="http://schemas.openxmlformats.org/officeDocument/2006/relationships/slide" Target="slides/slide29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91" Type="http://schemas.openxmlformats.org/officeDocument/2006/relationships/slide" Target="slides/slide178.xml"/><Relationship Id="rId205" Type="http://schemas.openxmlformats.org/officeDocument/2006/relationships/slide" Target="slides/slide192.xml"/><Relationship Id="rId247" Type="http://schemas.openxmlformats.org/officeDocument/2006/relationships/slide" Target="slides/slide234.xml"/><Relationship Id="rId107" Type="http://schemas.openxmlformats.org/officeDocument/2006/relationships/slide" Target="slides/slide94.xml"/><Relationship Id="rId289" Type="http://schemas.openxmlformats.org/officeDocument/2006/relationships/slide" Target="slides/slide276.xml"/><Relationship Id="rId11" Type="http://schemas.openxmlformats.org/officeDocument/2006/relationships/slideMaster" Target="slideMasters/slideMaster11.xml"/><Relationship Id="rId53" Type="http://schemas.openxmlformats.org/officeDocument/2006/relationships/slide" Target="slides/slide40.xml"/><Relationship Id="rId149" Type="http://schemas.openxmlformats.org/officeDocument/2006/relationships/slide" Target="slides/slide136.xml"/><Relationship Id="rId314" Type="http://schemas.openxmlformats.org/officeDocument/2006/relationships/slide" Target="slides/slide301.xml"/><Relationship Id="rId95" Type="http://schemas.openxmlformats.org/officeDocument/2006/relationships/slide" Target="slides/slide82.xml"/><Relationship Id="rId160" Type="http://schemas.openxmlformats.org/officeDocument/2006/relationships/slide" Target="slides/slide147.xml"/><Relationship Id="rId216" Type="http://schemas.openxmlformats.org/officeDocument/2006/relationships/slide" Target="slides/slide203.xml"/><Relationship Id="rId258" Type="http://schemas.openxmlformats.org/officeDocument/2006/relationships/slide" Target="slides/slide245.xml"/><Relationship Id="rId22" Type="http://schemas.openxmlformats.org/officeDocument/2006/relationships/slide" Target="slides/slide9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71" Type="http://schemas.openxmlformats.org/officeDocument/2006/relationships/slide" Target="slides/slide158.xml"/><Relationship Id="rId227" Type="http://schemas.openxmlformats.org/officeDocument/2006/relationships/slide" Target="slides/slide214.xml"/><Relationship Id="rId269" Type="http://schemas.openxmlformats.org/officeDocument/2006/relationships/slide" Target="slides/slide256.xml"/><Relationship Id="rId33" Type="http://schemas.openxmlformats.org/officeDocument/2006/relationships/slide" Target="slides/slide20.xml"/><Relationship Id="rId129" Type="http://schemas.openxmlformats.org/officeDocument/2006/relationships/slide" Target="slides/slide116.xml"/><Relationship Id="rId280" Type="http://schemas.openxmlformats.org/officeDocument/2006/relationships/slide" Target="slides/slide267.xml"/><Relationship Id="rId75" Type="http://schemas.openxmlformats.org/officeDocument/2006/relationships/slide" Target="slides/slide62.xml"/><Relationship Id="rId140" Type="http://schemas.openxmlformats.org/officeDocument/2006/relationships/slide" Target="slides/slide127.xml"/><Relationship Id="rId182" Type="http://schemas.openxmlformats.org/officeDocument/2006/relationships/slide" Target="slides/slide169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5.xml"/><Relationship Id="rId291" Type="http://schemas.openxmlformats.org/officeDocument/2006/relationships/slide" Target="slides/slide278.xml"/><Relationship Id="rId305" Type="http://schemas.openxmlformats.org/officeDocument/2006/relationships/slide" Target="slides/slide292.xml"/><Relationship Id="rId44" Type="http://schemas.openxmlformats.org/officeDocument/2006/relationships/slide" Target="slides/slide31.xml"/><Relationship Id="rId86" Type="http://schemas.openxmlformats.org/officeDocument/2006/relationships/slide" Target="slides/slide73.xml"/><Relationship Id="rId151" Type="http://schemas.openxmlformats.org/officeDocument/2006/relationships/slide" Target="slides/slide138.xml"/><Relationship Id="rId193" Type="http://schemas.openxmlformats.org/officeDocument/2006/relationships/slide" Target="slides/slide180.xml"/><Relationship Id="rId207" Type="http://schemas.openxmlformats.org/officeDocument/2006/relationships/slide" Target="slides/slide194.xml"/><Relationship Id="rId249" Type="http://schemas.openxmlformats.org/officeDocument/2006/relationships/slide" Target="slides/slide2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555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49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11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1788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8428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4542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9904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8663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1302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2892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2127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34070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93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7280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505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1318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1312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7163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3056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105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3227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18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5336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06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1764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5735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91447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5487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0307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794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5207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02291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3528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7868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914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6404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99442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67927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6629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93194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24009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2682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3355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1882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7770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77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5744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80564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2749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701f82da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701f82da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g701f82da1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74388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701f82da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701f82da1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g701f82da1a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2754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701f82da1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701f82da1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g701f82da1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52081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701f82da1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701f82da1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g701f82da1a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1135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701f82da1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701f82da1a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g701f82da1a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428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701f82da1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701f82da1a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g701f82da1a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6857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701f82da1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701f82da1a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g701f82da1a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87443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4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867080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810901b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810901bd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g810901bd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011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810901bd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810901bdc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g810901bdc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739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810901bd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810901bdc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g810901bdc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0773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810901bdc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810901bdc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g810901bdc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68234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10901bd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10901bdc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g810901bdc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71065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810901bdc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810901bdc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g810901bdcd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823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41368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76195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70897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058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70534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47314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91122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98037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9331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99485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07928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54710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55272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19434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08492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86360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4397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65983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126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4454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1800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5741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53968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02083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54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64861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7828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97960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54836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6538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5535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98639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36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96153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44584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8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567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14539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17408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61389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07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79005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71586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9862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51125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57635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701f82da1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701f82da1a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g701f82da1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69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0286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5387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701f82da1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701f82da1a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g701f82da1a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54258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701f82da1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701f82da1a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g701f82da1a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9683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701f82da1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701f82da1a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g701f82da1a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56985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701f82da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701f82da1a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g701f82da1a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23535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701f82da1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701f82da1a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g701f82da1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33924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701f82da1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701f82da1a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g701f82da1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04222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80001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70f728f3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70f728f3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g70f728f3b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8904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70f728f3b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70f728f3b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g70f728f3b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1064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70f728f3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70f728f3b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g70f728f3b4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154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8934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70f728f3b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70f728f3b4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g70f728f3b4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64335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70f728f3b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70f728f3b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g70f728f3b4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9882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70f728f3b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70f728f3b4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g70f728f3b4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272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71884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73310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94733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83117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98206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90001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02592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52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65375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0433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70906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76471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71342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1080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594247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12677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7889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12972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139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64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56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460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050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154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025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8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865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334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108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444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780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24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437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037fa07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037fa07b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7037fa07b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107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7037fa07b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7037fa07b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g7037fa07b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090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7ed618eb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7ed618eba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g7ed618eba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0914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ed618eba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ed618eba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g7ed618eba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22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312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7ed618eba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7ed618eba3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g7ed618eba3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692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7ed618eb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7ed618eba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g7ed618eba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087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68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576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845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539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368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0217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516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78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131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312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230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098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663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671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8501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305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7229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400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58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7779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8945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29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928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425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9676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4705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6648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4900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4294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27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4207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1416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6031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3857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5975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256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8217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320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758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979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83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4404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1266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77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0579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7252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9700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7390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9" name="Google Shape;141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566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5" name="Google Shape;142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72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2" name="Google Shape;143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050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" name="Google Shape;143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4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7300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6725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30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239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80f785c9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80f785c9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g80f785c9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7149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80f785c9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80f785c9d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80f785c9d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2067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80f785c9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80f785c9d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g80f785c9dc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0131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0f785c9d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0f785c9dc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g80f785c9dc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7838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80f785c9d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80f785c9d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g80f785c9d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107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0f785c9d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0f785c9d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g80f785c9dc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pt-BR"/>
              <a:pPr algn="r"/>
              <a:t>122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50303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56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3" name="Google Shape;693;p1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5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9" name="Google Shape;699;p2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5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5" name="Google Shape;705;p2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1" name="Google Shape;711;p25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" name="Google Shape;712;p2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6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8" name="Google Shape;718;p26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9" name="Google Shape;719;p26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0" name="Google Shape;720;p26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1" name="Google Shape;721;p2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2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6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6" name="Google Shape;736;p26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7" name="Google Shape;737;p2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3" name="Google Shape;743;p2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4" name="Google Shape;744;p2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6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0" name="Google Shape;750;p2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6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2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" name="Google Shape;768;p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4" name="Google Shape;774;p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p2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2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2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26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p2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7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7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27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p2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5" name="Google Shape;795;p27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2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1" name="Google Shape;811;p2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2" name="Google Shape;812;p2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2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p2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1" name="Google Shape;831;p2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1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1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7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7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9" name="Google Shape;849;p2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7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27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2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2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2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1" name="Google Shape;861;p27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2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8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8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8" name="Google Shape;868;p28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28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0" name="Google Shape;870;p28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1" name="Google Shape;871;p2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2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2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8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8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6" name="Google Shape;886;p28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7" name="Google Shape;887;p2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3" name="Google Shape;893;p28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4" name="Google Shape;894;p2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8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0" name="Google Shape;900;p2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8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28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6" name="Google Shape;906;p2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2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2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1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1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8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28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4" name="Google Shape;924;p2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2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2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2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2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2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7" name="Google Shape;937;p2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2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2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3" name="Google Shape;943;p2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2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5" name="Google Shape;945;p2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2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2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2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2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1" name="Google Shape;961;p2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2" name="Google Shape;962;p2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2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2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8" name="Google Shape;968;p2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9" name="Google Shape;969;p2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2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2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2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2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18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8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3" name="Google Shape;193;p1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1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1" name="Google Shape;211;p1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1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1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1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1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1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9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9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1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9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20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0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0" name="Google Shape;270;p20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2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6" name="Google Shape;286;p20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7" name="Google Shape;287;p2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0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20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4" name="Google Shape;294;p2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0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2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0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2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1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0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4" name="Google Shape;324;p2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0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2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3" name="Google Shape;343;p2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2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5" name="Google Shape;345;p2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2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61" name="Google Shape;361;p2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2" name="Google Shape;362;p2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2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9" name="Google Shape;369;p2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2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2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1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9" name="Google Shape;399;p2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2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2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8" name="Google Shape;418;p2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2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0" name="Google Shape;420;p2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2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6" name="Google Shape;436;p2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7" name="Google Shape;437;p2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2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4" name="Google Shape;444;p2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2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2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1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4" name="Google Shape;474;p2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2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p2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2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3" name="Google Shape;493;p2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2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5" name="Google Shape;495;p2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2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1" name="Google Shape;511;p2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2" name="Google Shape;512;p2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2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9" name="Google Shape;519;p2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2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2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2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2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9" name="Google Shape;549;p2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2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2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2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2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2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8" name="Google Shape;568;p2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2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0" name="Google Shape;570;p2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2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6" name="Google Shape;586;p2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7" name="Google Shape;587;p2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3" name="Google Shape;593;p2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4" name="Google Shape;594;p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2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2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1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4" name="Google Shape;624;p2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0" name="Google Shape;630;p2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2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2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3" name="Google Shape;643;p2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2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5" name="Google Shape;645;p2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1" name="Google Shape;661;p2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2" name="Google Shape;662;p2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2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9" name="Google Shape;669;p2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1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" name="Google Shape;687;p1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8" name="Google Shape;688;p1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" name="Google Shape;689;p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1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2" name="Google Shape;762;p1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3" name="Google Shape;763;p1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4" name="Google Shape;764;p1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1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p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p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2" name="Google Shape;912;p1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3" name="Google Shape;913;p1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4" name="Google Shape;914;p1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1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1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1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1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1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1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1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1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1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1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2" name="Google Shape;462;p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3" name="Google Shape;463;p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1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1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1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1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2" name="Google Shape;612;p1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3" name="Google Shape;613;p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p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3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"/>
          <p:cNvSpPr txBox="1">
            <a:spLocks noGrp="1"/>
          </p:cNvSpPr>
          <p:nvPr>
            <p:ph type="ctrTitle"/>
          </p:nvPr>
        </p:nvSpPr>
        <p:spPr>
          <a:xfrm>
            <a:off x="1524000" y="1452281"/>
            <a:ext cx="9144000" cy="150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Experimentos EEG 2019</a:t>
            </a:r>
            <a:endParaRPr sz="7200"/>
          </a:p>
        </p:txBody>
      </p:sp>
      <p:sp>
        <p:nvSpPr>
          <p:cNvPr id="989" name="Google Shape;989;p1"/>
          <p:cNvSpPr txBox="1">
            <a:spLocks noGrp="1"/>
          </p:cNvSpPr>
          <p:nvPr>
            <p:ph type="subTitle" idx="1"/>
          </p:nvPr>
        </p:nvSpPr>
        <p:spPr>
          <a:xfrm>
            <a:off x="1524000" y="32389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Resultados gráficos e estatísticos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90" name="Google Shape;990;p1"/>
          <p:cNvSpPr txBox="1"/>
          <p:nvPr/>
        </p:nvSpPr>
        <p:spPr>
          <a:xfrm>
            <a:off x="4704593" y="3651350"/>
            <a:ext cx="278281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Nathália Fontanari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Thais Maurin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Giovanna Magalhães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Vernaschi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44" name="Google Shape;1044;p10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(11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0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Água2/Açúcar2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Água2/Sucralose2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Água2/Aspartame2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dezembro/tarde)</a:t>
            </a:r>
            <a:endParaRPr sz="1800"/>
          </a:p>
        </p:txBody>
      </p:sp>
      <p:sp>
        <p:nvSpPr>
          <p:cNvPr id="1139" name="Google Shape;113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6618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45" name="Google Shape;1145;p2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dezembro/tarde)</a:t>
            </a:r>
            <a:endParaRPr/>
          </a:p>
        </p:txBody>
      </p:sp>
      <p:sp>
        <p:nvSpPr>
          <p:cNvPr id="1146" name="Google Shape;1146;p2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2692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Carolina Mônica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729879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688EBFD2-24AC-4A19-8984-0D93DED6D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44" y="742019"/>
            <a:ext cx="7762962" cy="5892640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7259AB8-D92F-4715-A852-0CCD4464F59F}"/>
              </a:ext>
            </a:extLst>
          </p:cNvPr>
          <p:cNvSpPr txBox="1"/>
          <p:nvPr/>
        </p:nvSpPr>
        <p:spPr>
          <a:xfrm>
            <a:off x="8941104" y="0"/>
            <a:ext cx="3250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4183163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EA16D2-FB9D-43CB-9BF1-FFEB4918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55" y="-198192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0B95332-B713-484E-A0BF-AC6B7590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43" y="1325563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Nenhuma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F91D2B0-A9E2-404F-A002-F65A6A8D4B90}"/>
              </a:ext>
            </a:extLst>
          </p:cNvPr>
          <p:cNvSpPr txBox="1"/>
          <p:nvPr/>
        </p:nvSpPr>
        <p:spPr>
          <a:xfrm>
            <a:off x="9059384" y="0"/>
            <a:ext cx="326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36500877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5DD5DE90-61B8-4814-A223-86CCE7AF5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47" y="595976"/>
            <a:ext cx="8279444" cy="6120107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526F5DB-33A3-4B58-AD0A-FA7A31387BAE}"/>
              </a:ext>
            </a:extLst>
          </p:cNvPr>
          <p:cNvSpPr txBox="1"/>
          <p:nvPr/>
        </p:nvSpPr>
        <p:spPr>
          <a:xfrm>
            <a:off x="8872865" y="0"/>
            <a:ext cx="331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36872748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232C0F5-B684-4AE9-BD33-48C7ADD6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60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68DC44C-2D21-4542-A317-EDBCD08A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 3/ Açúcar3</a:t>
            </a:r>
          </a:p>
          <a:p>
            <a:r>
              <a:rPr lang="pt-BR" dirty="0"/>
              <a:t>Água4/Açúcar4</a:t>
            </a:r>
          </a:p>
          <a:p>
            <a:r>
              <a:rPr lang="pt-BR" dirty="0"/>
              <a:t>Água1/Sucralose1</a:t>
            </a:r>
          </a:p>
          <a:p>
            <a:r>
              <a:rPr lang="pt-BR" dirty="0"/>
              <a:t>Água4/sucalose4</a:t>
            </a:r>
          </a:p>
          <a:p>
            <a:r>
              <a:rPr lang="pt-BR" dirty="0"/>
              <a:t>Água3/Aspartame3</a:t>
            </a:r>
          </a:p>
          <a:p>
            <a:r>
              <a:rPr lang="pt-BR" dirty="0"/>
              <a:t>Água4/Aspartame4</a:t>
            </a:r>
          </a:p>
          <a:p>
            <a:r>
              <a:rPr lang="pt-BR" dirty="0"/>
              <a:t>Açúcar3/Aspartame3</a:t>
            </a:r>
          </a:p>
          <a:p>
            <a:r>
              <a:rPr lang="pt-BR" dirty="0"/>
              <a:t>Açúcar4/Aspartame4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E11267F-7028-4C4D-9484-57D319D297D4}"/>
              </a:ext>
            </a:extLst>
          </p:cNvPr>
          <p:cNvSpPr txBox="1"/>
          <p:nvPr/>
        </p:nvSpPr>
        <p:spPr>
          <a:xfrm>
            <a:off x="8936554" y="26571"/>
            <a:ext cx="3455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27131851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6FF4220D-60BF-4757-84F8-F3A6A4E6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96" y="584637"/>
            <a:ext cx="8038532" cy="6079363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82D209FB-15FD-452A-A76C-FDCB8268FDAD}"/>
              </a:ext>
            </a:extLst>
          </p:cNvPr>
          <p:cNvSpPr txBox="1"/>
          <p:nvPr/>
        </p:nvSpPr>
        <p:spPr>
          <a:xfrm>
            <a:off x="8909259" y="0"/>
            <a:ext cx="338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10770081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FC1684-3362-4CF1-8C07-415FE46A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" y="-112546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1A21AE2-3EBD-4CB0-A712-9F235061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04" y="1386474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Água1/Sucralose1</a:t>
            </a:r>
          </a:p>
          <a:p>
            <a:endParaRPr lang="pt-BR" dirty="0"/>
          </a:p>
          <a:p>
            <a:r>
              <a:rPr lang="pt-BR" dirty="0"/>
              <a:t>Sucralose1/Aspartame1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8121F3E-D795-43DB-97F2-27AFA482C10D}"/>
              </a:ext>
            </a:extLst>
          </p:cNvPr>
          <p:cNvSpPr txBox="1"/>
          <p:nvPr/>
        </p:nvSpPr>
        <p:spPr>
          <a:xfrm>
            <a:off x="8859218" y="60911"/>
            <a:ext cx="3332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4273746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Isabela Peron</a:t>
            </a:r>
            <a:endParaRPr sz="7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(12 de novembro)</a:t>
            </a:r>
            <a:endParaRPr sz="1800"/>
          </a:p>
        </p:txBody>
      </p:sp>
      <p:graphicFrame>
        <p:nvGraphicFramePr>
          <p:cNvPr id="1051" name="Google Shape;1051;p11"/>
          <p:cNvGraphicFramePr/>
          <p:nvPr/>
        </p:nvGraphicFramePr>
        <p:xfrm>
          <a:off x="2034988" y="359429"/>
          <a:ext cx="8633012" cy="6605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r:id="rId4" imgW="8633012" imgH="6605827" progId="Origin95.Graph">
                  <p:embed/>
                </p:oleObj>
              </mc:Choice>
              <mc:Fallback>
                <p:oleObj r:id="rId4" imgW="8633012" imgH="6605827" progId="Origin95.Graph">
                  <p:embed/>
                  <p:pic>
                    <p:nvPicPr>
                      <p:cNvPr id="1051" name="Google Shape;1051;p1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034988" y="359429"/>
                        <a:ext cx="8633012" cy="6605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1"/>
          <p:cNvSpPr txBox="1">
            <a:spLocks noGrp="1"/>
          </p:cNvSpPr>
          <p:nvPr>
            <p:ph type="title"/>
          </p:nvPr>
        </p:nvSpPr>
        <p:spPr>
          <a:xfrm>
            <a:off x="9188968" y="-345475"/>
            <a:ext cx="3194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(2 de dezembro)</a:t>
            </a:r>
            <a:endParaRPr sz="1800"/>
          </a:p>
        </p:txBody>
      </p:sp>
      <p:pic>
        <p:nvPicPr>
          <p:cNvPr id="1422" name="Google Shape;1422;p71"/>
          <p:cNvPicPr preferRelativeResize="0"/>
          <p:nvPr/>
        </p:nvPicPr>
        <p:blipFill rotWithShape="1">
          <a:blip r:embed="rId3">
            <a:alphaModFix/>
          </a:blip>
          <a:srcRect l="4879" t="15158" r="42936" b="18056"/>
          <a:stretch/>
        </p:blipFill>
        <p:spPr>
          <a:xfrm>
            <a:off x="1856096" y="504967"/>
            <a:ext cx="8192682" cy="58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428" name="Google Shape;1428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Água3/Açúcar3</a:t>
            </a: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Água4/Açúcar4</a:t>
            </a: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Açúcar3/Sucralose3</a:t>
            </a: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Açúcar4/Sucralose4</a:t>
            </a: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Açúcar3/Aspartame3</a:t>
            </a:r>
            <a:endParaRPr/>
          </a:p>
        </p:txBody>
      </p:sp>
      <p:sp>
        <p:nvSpPr>
          <p:cNvPr id="1429" name="Google Shape;1429;p72"/>
          <p:cNvSpPr txBox="1"/>
          <p:nvPr/>
        </p:nvSpPr>
        <p:spPr>
          <a:xfrm>
            <a:off x="9181328" y="-50625"/>
            <a:ext cx="393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(2 de dezembro)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3"/>
          <p:cNvSpPr txBox="1">
            <a:spLocks noGrp="1"/>
          </p:cNvSpPr>
          <p:nvPr>
            <p:ph type="title"/>
          </p:nvPr>
        </p:nvSpPr>
        <p:spPr>
          <a:xfrm>
            <a:off x="9034500" y="-368489"/>
            <a:ext cx="31575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(03 de dezembro)</a:t>
            </a:r>
            <a:endParaRPr sz="1800"/>
          </a:p>
        </p:txBody>
      </p:sp>
      <p:pic>
        <p:nvPicPr>
          <p:cNvPr id="1435" name="Google Shape;1435;p73"/>
          <p:cNvPicPr preferRelativeResize="0"/>
          <p:nvPr/>
        </p:nvPicPr>
        <p:blipFill rotWithShape="1">
          <a:blip r:embed="rId3">
            <a:alphaModFix/>
          </a:blip>
          <a:srcRect l="5420" t="15163" r="42259" b="14438"/>
          <a:stretch/>
        </p:blipFill>
        <p:spPr>
          <a:xfrm>
            <a:off x="2051595" y="542116"/>
            <a:ext cx="7981750" cy="603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441" name="Google Shape;144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Nenhum</a:t>
            </a:r>
            <a:endParaRPr/>
          </a:p>
        </p:txBody>
      </p:sp>
      <p:sp>
        <p:nvSpPr>
          <p:cNvPr id="1442" name="Google Shape;1442;p74"/>
          <p:cNvSpPr txBox="1"/>
          <p:nvPr/>
        </p:nvSpPr>
        <p:spPr>
          <a:xfrm>
            <a:off x="9065806" y="-17625"/>
            <a:ext cx="34041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(03 de dezembro)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5"/>
          <p:cNvSpPr txBox="1">
            <a:spLocks noGrp="1"/>
          </p:cNvSpPr>
          <p:nvPr>
            <p:ph type="title"/>
          </p:nvPr>
        </p:nvSpPr>
        <p:spPr>
          <a:xfrm>
            <a:off x="9070899" y="-393548"/>
            <a:ext cx="55038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(04 de dezembro)</a:t>
            </a:r>
            <a:endParaRPr sz="1800"/>
          </a:p>
        </p:txBody>
      </p:sp>
      <p:pic>
        <p:nvPicPr>
          <p:cNvPr id="1448" name="Google Shape;1448;p75"/>
          <p:cNvPicPr preferRelativeResize="0"/>
          <p:nvPr/>
        </p:nvPicPr>
        <p:blipFill rotWithShape="1">
          <a:blip r:embed="rId3">
            <a:alphaModFix/>
          </a:blip>
          <a:srcRect l="5551" t="14573" r="42802" b="14544"/>
          <a:stretch/>
        </p:blipFill>
        <p:spPr>
          <a:xfrm>
            <a:off x="2053589" y="561554"/>
            <a:ext cx="7783424" cy="60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454" name="Google Shape;1454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Água4/Aspartame4</a:t>
            </a:r>
            <a:endParaRPr/>
          </a:p>
        </p:txBody>
      </p:sp>
      <p:sp>
        <p:nvSpPr>
          <p:cNvPr id="1455" name="Google Shape;1455;p76"/>
          <p:cNvSpPr txBox="1"/>
          <p:nvPr/>
        </p:nvSpPr>
        <p:spPr>
          <a:xfrm>
            <a:off x="9029726" y="-7975"/>
            <a:ext cx="40983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(04 de dezembro)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1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Isabella Vilela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487173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80f785c9dc_0_0"/>
          <p:cNvSpPr txBox="1">
            <a:spLocks noGrp="1"/>
          </p:cNvSpPr>
          <p:nvPr>
            <p:ph type="title"/>
          </p:nvPr>
        </p:nvSpPr>
        <p:spPr>
          <a:xfrm>
            <a:off x="9076653" y="-280751"/>
            <a:ext cx="3884100" cy="90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(07 de novembro)</a:t>
            </a:r>
            <a:endParaRPr sz="1800" dirty="0"/>
          </a:p>
        </p:txBody>
      </p:sp>
      <p:pic>
        <p:nvPicPr>
          <p:cNvPr id="1508" name="Google Shape;1508;g80f785c9dc_0_0"/>
          <p:cNvPicPr preferRelativeResize="0"/>
          <p:nvPr/>
        </p:nvPicPr>
        <p:blipFill rotWithShape="1">
          <a:blip r:embed="rId3">
            <a:alphaModFix/>
          </a:blip>
          <a:srcRect l="5421" t="14334" r="41581" b="14062"/>
          <a:stretch/>
        </p:blipFill>
        <p:spPr>
          <a:xfrm>
            <a:off x="2298511" y="776575"/>
            <a:ext cx="7585125" cy="5761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8492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0f785c9dc_0_7"/>
          <p:cNvSpPr txBox="1">
            <a:spLocks noGrp="1"/>
          </p:cNvSpPr>
          <p:nvPr>
            <p:ph type="title"/>
          </p:nvPr>
        </p:nvSpPr>
        <p:spPr>
          <a:xfrm>
            <a:off x="5077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	</a:t>
            </a:r>
            <a:endParaRPr/>
          </a:p>
        </p:txBody>
      </p:sp>
      <p:sp>
        <p:nvSpPr>
          <p:cNvPr id="1515" name="Google Shape;1515;g80f785c9dc_0_7"/>
          <p:cNvSpPr txBox="1">
            <a:spLocks noGrp="1"/>
          </p:cNvSpPr>
          <p:nvPr>
            <p:ph type="body" idx="1"/>
          </p:nvPr>
        </p:nvSpPr>
        <p:spPr>
          <a:xfrm>
            <a:off x="507700" y="982850"/>
            <a:ext cx="10515600" cy="587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Água1/Açúcar1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Água2/Açúcar2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Água1/Sucralose1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Água2/Sucralose2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Água3/Sucralose3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Água4/Sucralose4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Água1/Aspartame1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Água2/Aspartame2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Água3/Aspartame3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Água4/Aspartame4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Açúcar2/Sucralose2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Açúcar3/Sucralose3</a:t>
            </a:r>
            <a:endParaRPr/>
          </a:p>
        </p:txBody>
      </p:sp>
      <p:sp>
        <p:nvSpPr>
          <p:cNvPr id="1516" name="Google Shape;1516;g80f785c9dc_0_7"/>
          <p:cNvSpPr txBox="1"/>
          <p:nvPr/>
        </p:nvSpPr>
        <p:spPr>
          <a:xfrm>
            <a:off x="9039350" y="0"/>
            <a:ext cx="42636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(07 de novembro)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g80f785c9dc_0_7"/>
          <p:cNvSpPr txBox="1"/>
          <p:nvPr/>
        </p:nvSpPr>
        <p:spPr>
          <a:xfrm>
            <a:off x="5255050" y="1942750"/>
            <a:ext cx="4991700" cy="4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165100" algn="just">
              <a:lnSpc>
                <a:spcPct val="90000"/>
              </a:lnSpc>
              <a:buSzPts val="1800"/>
              <a:buFont typeface="Arial"/>
              <a:buChar char="•"/>
            </a:pPr>
            <a:r>
              <a:rPr lang="pt-BR" sz="2800" dirty="0">
                <a:latin typeface="Calibri"/>
                <a:ea typeface="Calibri"/>
                <a:cs typeface="Calibri"/>
                <a:sym typeface="Calibri"/>
              </a:rPr>
              <a:t>Açúcar1/Aspartame1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228600" indent="-165100" algn="just">
              <a:lnSpc>
                <a:spcPct val="90000"/>
              </a:lnSpc>
              <a:buSzPts val="1800"/>
              <a:buFont typeface="Arial"/>
              <a:buChar char="•"/>
            </a:pPr>
            <a:r>
              <a:rPr lang="pt-BR" sz="2800" dirty="0" smtClean="0">
                <a:latin typeface="Calibri"/>
                <a:ea typeface="Calibri"/>
                <a:cs typeface="Calibri"/>
                <a:sym typeface="Calibri"/>
              </a:rPr>
              <a:t>Açúcar3/Aspartame3</a:t>
            </a:r>
            <a:endParaRPr lang="pt-BR" sz="2800" dirty="0">
              <a:latin typeface="Calibri"/>
              <a:ea typeface="Calibri"/>
              <a:cs typeface="Calibri"/>
              <a:sym typeface="Calibri"/>
            </a:endParaRPr>
          </a:p>
          <a:p>
            <a:pPr marL="228600" indent="-165100" algn="just">
              <a:lnSpc>
                <a:spcPct val="90000"/>
              </a:lnSpc>
              <a:buSzPts val="1800"/>
              <a:buFont typeface="Arial"/>
              <a:buChar char="•"/>
            </a:pPr>
            <a:r>
              <a:rPr lang="pt-BR" sz="2800" dirty="0" smtClean="0">
                <a:latin typeface="Calibri"/>
                <a:ea typeface="Calibri"/>
                <a:cs typeface="Calibri"/>
                <a:sym typeface="Calibri"/>
              </a:rPr>
              <a:t>Sucralose2/Aspartame2</a:t>
            </a:r>
            <a:r>
              <a:rPr lang="pt-BR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2800" dirty="0"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9573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0f785c9dc_0_16"/>
          <p:cNvSpPr txBox="1">
            <a:spLocks noGrp="1"/>
          </p:cNvSpPr>
          <p:nvPr>
            <p:ph type="title"/>
          </p:nvPr>
        </p:nvSpPr>
        <p:spPr>
          <a:xfrm>
            <a:off x="9062082" y="-150126"/>
            <a:ext cx="3239100" cy="77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(11 de novembro)</a:t>
            </a:r>
            <a:endParaRPr sz="1800" dirty="0"/>
          </a:p>
        </p:txBody>
      </p:sp>
      <p:pic>
        <p:nvPicPr>
          <p:cNvPr id="1524" name="Google Shape;1524;g80f785c9dc_0_16"/>
          <p:cNvPicPr preferRelativeResize="0"/>
          <p:nvPr/>
        </p:nvPicPr>
        <p:blipFill rotWithShape="1">
          <a:blip r:embed="rId3">
            <a:alphaModFix/>
          </a:blip>
          <a:srcRect l="5420" t="14196" r="41853" b="14926"/>
          <a:stretch/>
        </p:blipFill>
        <p:spPr>
          <a:xfrm>
            <a:off x="1943890" y="475348"/>
            <a:ext cx="8047827" cy="608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3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57" name="Google Shape;1057;p1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(12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Nenhum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80f785c9dc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531" name="Google Shape;1531;g80f785c9dc_0_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Água4/Aspartame4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Açúcar4/Aspartame4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Sucralose4/Aspartame4</a:t>
            </a:r>
            <a:endParaRPr/>
          </a:p>
        </p:txBody>
      </p:sp>
      <p:sp>
        <p:nvSpPr>
          <p:cNvPr id="1532" name="Google Shape;1532;g80f785c9dc_0_22"/>
          <p:cNvSpPr txBox="1"/>
          <p:nvPr/>
        </p:nvSpPr>
        <p:spPr>
          <a:xfrm>
            <a:off x="8952900" y="-14975"/>
            <a:ext cx="32391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SzPts val="1100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(11 de novembro)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3184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0f785c9dc_0_29"/>
          <p:cNvSpPr txBox="1">
            <a:spLocks noGrp="1"/>
          </p:cNvSpPr>
          <p:nvPr>
            <p:ph type="title"/>
          </p:nvPr>
        </p:nvSpPr>
        <p:spPr>
          <a:xfrm>
            <a:off x="9048435" y="-218365"/>
            <a:ext cx="3239100" cy="841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(12 de novembro)</a:t>
            </a:r>
            <a:endParaRPr sz="1800" dirty="0"/>
          </a:p>
        </p:txBody>
      </p:sp>
      <p:pic>
        <p:nvPicPr>
          <p:cNvPr id="1539" name="Google Shape;1539;g80f785c9dc_0_29"/>
          <p:cNvPicPr preferRelativeResize="0"/>
          <p:nvPr/>
        </p:nvPicPr>
        <p:blipFill rotWithShape="1">
          <a:blip r:embed="rId3">
            <a:alphaModFix/>
          </a:blip>
          <a:srcRect l="5008" t="14017" r="41315" b="13655"/>
          <a:stretch/>
        </p:blipFill>
        <p:spPr>
          <a:xfrm>
            <a:off x="1706785" y="448199"/>
            <a:ext cx="8460949" cy="640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906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80f785c9dc_0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546" name="Google Shape;1546;g80f785c9dc_0_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Açúcar2/Aspartame2</a:t>
            </a:r>
            <a:endParaRPr/>
          </a:p>
        </p:txBody>
      </p:sp>
      <p:sp>
        <p:nvSpPr>
          <p:cNvPr id="1547" name="Google Shape;1547;g80f785c9dc_0_35"/>
          <p:cNvSpPr txBox="1"/>
          <p:nvPr/>
        </p:nvSpPr>
        <p:spPr>
          <a:xfrm>
            <a:off x="9048619" y="0"/>
            <a:ext cx="33345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(12 de novembro)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4600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Laís Sorrilha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982205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Letícia Ayres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8606326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xmlns="" id="{C0ECD2B1-213A-4F4D-B786-6673F4C6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6" y="633911"/>
            <a:ext cx="7997588" cy="6035271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553C4930-85F4-40B8-A0C7-D809F3812909}"/>
              </a:ext>
            </a:extLst>
          </p:cNvPr>
          <p:cNvSpPr/>
          <p:nvPr/>
        </p:nvSpPr>
        <p:spPr>
          <a:xfrm>
            <a:off x="9256581" y="0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>
                <a:solidFill>
                  <a:prstClr val="black"/>
                </a:solidFill>
              </a:rPr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17833822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74E4E9-AB90-465A-AD49-E493BD03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90" y="-176005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7CD2C1E-DA1B-4A2A-8228-D57C47D5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325" y="1325563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Água3/Açúcar3</a:t>
            </a:r>
          </a:p>
          <a:p>
            <a:r>
              <a:rPr lang="pt-BR" dirty="0"/>
              <a:t>Açúcar3/Sucralose3</a:t>
            </a:r>
          </a:p>
          <a:p>
            <a:r>
              <a:rPr lang="pt-BR" dirty="0"/>
              <a:t>Açúcar4/Sucralose4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BCF93F9-D7BA-4055-B57A-09A3C5FB7726}"/>
              </a:ext>
            </a:extLst>
          </p:cNvPr>
          <p:cNvSpPr/>
          <p:nvPr/>
        </p:nvSpPr>
        <p:spPr>
          <a:xfrm>
            <a:off x="9256581" y="0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597520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A78F35EC-872D-40D5-80CD-D4BB8D30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69" y="802505"/>
            <a:ext cx="7834605" cy="5856283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CCDF4AE-A6FA-4843-AA64-2AC543A7F4EF}"/>
              </a:ext>
            </a:extLst>
          </p:cNvPr>
          <p:cNvSpPr/>
          <p:nvPr/>
        </p:nvSpPr>
        <p:spPr>
          <a:xfrm>
            <a:off x="8572098" y="0"/>
            <a:ext cx="361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manhã)</a:t>
            </a:r>
          </a:p>
        </p:txBody>
      </p:sp>
    </p:spTree>
    <p:extLst>
      <p:ext uri="{BB962C8B-B14F-4D97-AF65-F5344CB8AC3E}">
        <p14:creationId xmlns:p14="http://schemas.microsoft.com/office/powerpoint/2010/main" val="36805071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4C65C8C-10C1-4253-9603-0173F6EB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-30471"/>
            <a:ext cx="10515600" cy="1325563"/>
          </a:xfrm>
        </p:spPr>
        <p:txBody>
          <a:bodyPr/>
          <a:lstStyle/>
          <a:p>
            <a:r>
              <a:rPr lang="pt-BR" dirty="0"/>
              <a:t>Resultados Estatísticos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D46EC13-A477-4B6B-859E-A33FC191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96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Água2/Aspartame2 </a:t>
            </a:r>
          </a:p>
          <a:p>
            <a:r>
              <a:rPr lang="pt-BR" dirty="0"/>
              <a:t>Açúcar2/Aspartame2 </a:t>
            </a:r>
          </a:p>
          <a:p>
            <a:r>
              <a:rPr lang="pt-BR" dirty="0"/>
              <a:t>Sucralose2/Aspartame2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233FB37E-55A0-4E3F-BCE7-23ADE99F78F5}"/>
              </a:ext>
            </a:extLst>
          </p:cNvPr>
          <p:cNvSpPr/>
          <p:nvPr/>
        </p:nvSpPr>
        <p:spPr>
          <a:xfrm>
            <a:off x="8572098" y="0"/>
            <a:ext cx="361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manhã)</a:t>
            </a:r>
          </a:p>
        </p:txBody>
      </p:sp>
    </p:spTree>
    <p:extLst>
      <p:ext uri="{BB962C8B-B14F-4D97-AF65-F5344CB8AC3E}">
        <p14:creationId xmlns:p14="http://schemas.microsoft.com/office/powerpoint/2010/main" val="39455513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32889D72-34B5-44E1-85D4-8D5E1310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70" y="692629"/>
            <a:ext cx="7820761" cy="592307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CAA4631-7896-49BB-A12E-5A5E3506948D}"/>
              </a:ext>
            </a:extLst>
          </p:cNvPr>
          <p:cNvSpPr/>
          <p:nvPr/>
        </p:nvSpPr>
        <p:spPr>
          <a:xfrm>
            <a:off x="8730796" y="0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</p:spTree>
    <p:extLst>
      <p:ext uri="{BB962C8B-B14F-4D97-AF65-F5344CB8AC3E}">
        <p14:creationId xmlns:p14="http://schemas.microsoft.com/office/powerpoint/2010/main" val="240731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Mendes</a:t>
            </a:r>
            <a:endParaRPr sz="7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64C47C-CD73-4CE2-AE16-5D0C08C8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5" y="46837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84C0E94-42B6-4517-96AB-BCE70FEDB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439" y="1577790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Açúcar3/Aspartame3 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1B16A098-BF4E-4D2B-B7D5-9AD4CDF6768D}"/>
              </a:ext>
            </a:extLst>
          </p:cNvPr>
          <p:cNvSpPr/>
          <p:nvPr/>
        </p:nvSpPr>
        <p:spPr>
          <a:xfrm>
            <a:off x="8730796" y="46837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</p:spTree>
    <p:extLst>
      <p:ext uri="{BB962C8B-B14F-4D97-AF65-F5344CB8AC3E}">
        <p14:creationId xmlns:p14="http://schemas.microsoft.com/office/powerpoint/2010/main" val="4784635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Maria Clara Longhin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3190109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CFD91001-B09B-4B48-B9D3-37122E847E02}"/>
              </a:ext>
            </a:extLst>
          </p:cNvPr>
          <p:cNvSpPr txBox="1">
            <a:spLocks/>
          </p:cNvSpPr>
          <p:nvPr/>
        </p:nvSpPr>
        <p:spPr>
          <a:xfrm>
            <a:off x="9311730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xmlns="" id="{2596F852-B193-455B-98C2-4BAC60C1A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06" y="831296"/>
            <a:ext cx="7827486" cy="5720087"/>
          </a:xfrm>
        </p:spPr>
      </p:pic>
    </p:spTree>
    <p:extLst>
      <p:ext uri="{BB962C8B-B14F-4D97-AF65-F5344CB8AC3E}">
        <p14:creationId xmlns:p14="http://schemas.microsoft.com/office/powerpoint/2010/main" val="37889876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B210CE-0C50-48FE-ACCB-8BBE3F4F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3" y="-201578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D58CF89-0E29-4D10-8F98-F8039AE2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325" y="1123985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Água1/Sucralose1 </a:t>
            </a:r>
          </a:p>
          <a:p>
            <a:r>
              <a:rPr lang="pt-BR" dirty="0"/>
              <a:t>Sucralose3/Aspartame3 </a:t>
            </a:r>
          </a:p>
          <a:p>
            <a:r>
              <a:rPr lang="pt-BR" dirty="0"/>
              <a:t>Sucralose4/Aspartame4 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1D54FABC-1D56-4C45-811F-A390A517A702}"/>
              </a:ext>
            </a:extLst>
          </p:cNvPr>
          <p:cNvSpPr txBox="1">
            <a:spLocks/>
          </p:cNvSpPr>
          <p:nvPr/>
        </p:nvSpPr>
        <p:spPr>
          <a:xfrm>
            <a:off x="9339025" y="38031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</p:spTree>
    <p:extLst>
      <p:ext uri="{BB962C8B-B14F-4D97-AF65-F5344CB8AC3E}">
        <p14:creationId xmlns:p14="http://schemas.microsoft.com/office/powerpoint/2010/main" val="36750942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FF5573DB-8F79-46B2-9637-44574FEE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16" y="384314"/>
            <a:ext cx="8464579" cy="6381500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CFB706BE-D510-4641-86BB-7F343B4DBCE7}"/>
              </a:ext>
            </a:extLst>
          </p:cNvPr>
          <p:cNvSpPr txBox="1">
            <a:spLocks/>
          </p:cNvSpPr>
          <p:nvPr/>
        </p:nvSpPr>
        <p:spPr>
          <a:xfrm>
            <a:off x="9366320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29526707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9F9112-FC66-432F-BD69-6578E154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398C9DA-C5B5-4735-8813-18848FC8A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r>
              <a:rPr lang="pt-BR" dirty="0"/>
              <a:t> Nenhuma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36347148-B61E-4872-921A-0BBFA57B505E}"/>
              </a:ext>
            </a:extLst>
          </p:cNvPr>
          <p:cNvSpPr txBox="1">
            <a:spLocks/>
          </p:cNvSpPr>
          <p:nvPr/>
        </p:nvSpPr>
        <p:spPr>
          <a:xfrm>
            <a:off x="9311730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492679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E95E4DE2-5FCB-491A-BCFD-2873D842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03" y="686360"/>
            <a:ext cx="7805728" cy="6040433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375938C4-BCEF-48C2-A28E-9F226AD18EB9}"/>
              </a:ext>
            </a:extLst>
          </p:cNvPr>
          <p:cNvSpPr txBox="1">
            <a:spLocks/>
          </p:cNvSpPr>
          <p:nvPr/>
        </p:nvSpPr>
        <p:spPr>
          <a:xfrm>
            <a:off x="9393616" y="56173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25704879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32456A-9639-4B77-9443-5AD0C6D9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94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998FE52-5DE5-4534-B0A1-FB804CD3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17" y="1325563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Água2/Açúcar2</a:t>
            </a:r>
          </a:p>
          <a:p>
            <a:r>
              <a:rPr lang="pt-BR" dirty="0"/>
              <a:t>Água2/Aspartame2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99929255-56E6-4E94-AD3D-5F92A3251BD7}"/>
              </a:ext>
            </a:extLst>
          </p:cNvPr>
          <p:cNvSpPr txBox="1">
            <a:spLocks/>
          </p:cNvSpPr>
          <p:nvPr/>
        </p:nvSpPr>
        <p:spPr>
          <a:xfrm>
            <a:off x="9448208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12607310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Orlando Anteghini</a:t>
            </a:r>
            <a:endParaRPr sz="7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(27 de novembro)</a:t>
            </a:r>
            <a:endParaRPr/>
          </a:p>
        </p:txBody>
      </p:sp>
      <p:pic>
        <p:nvPicPr>
          <p:cNvPr id="1466" name="Google Shape;146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7565" y="362660"/>
            <a:ext cx="8312735" cy="649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(2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212" y="495596"/>
            <a:ext cx="7810563" cy="6362404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7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472" name="Google Shape;1472;p7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473" name="Google Shape;1473;p7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(27 de novembro)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0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(28 de novembro)</a:t>
            </a:r>
            <a:endParaRPr/>
          </a:p>
        </p:txBody>
      </p:sp>
      <p:pic>
        <p:nvPicPr>
          <p:cNvPr id="1479" name="Google Shape;147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0114" y="365456"/>
            <a:ext cx="8247530" cy="649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81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485" name="Google Shape;1485;p81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acucar1 + sucralose1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aspartame2 + sucralose2</a:t>
            </a:r>
            <a:endParaRPr/>
          </a:p>
        </p:txBody>
      </p:sp>
      <p:sp>
        <p:nvSpPr>
          <p:cNvPr id="1486" name="Google Shape;1486;p81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(28 de novembro)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2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(05 de dezembro)</a:t>
            </a:r>
            <a:endParaRPr/>
          </a:p>
        </p:txBody>
      </p:sp>
      <p:pic>
        <p:nvPicPr>
          <p:cNvPr id="1492" name="Google Shape;149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345" y="318167"/>
            <a:ext cx="8513141" cy="653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3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498" name="Google Shape;1498;p83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499" name="Google Shape;1499;p83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(05 de dezembro)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8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Rafaela Curi</a:t>
            </a:r>
            <a:endParaRPr sz="7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(14 de dnovembro)</a:t>
            </a:r>
            <a:endParaRPr/>
          </a:p>
        </p:txBody>
      </p:sp>
      <p:pic>
        <p:nvPicPr>
          <p:cNvPr id="1510" name="Google Shape;151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8214" y="301396"/>
            <a:ext cx="8466386" cy="655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516" name="Google Shape;1516;p8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Aspartame1/sucralose1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Aspartame2/sucralose2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17" name="Google Shape;1517;p8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(14 de novembro)</a:t>
            </a:r>
            <a:endParaRPr/>
          </a:p>
        </p:txBody>
      </p:sp>
      <p:pic>
        <p:nvPicPr>
          <p:cNvPr id="1518" name="Google Shape;1518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5675" y="3572575"/>
            <a:ext cx="6445559" cy="91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87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(03 de dezembro)</a:t>
            </a:r>
            <a:endParaRPr/>
          </a:p>
        </p:txBody>
      </p:sp>
      <p:pic>
        <p:nvPicPr>
          <p:cNvPr id="1524" name="Google Shape;152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020" y="345772"/>
            <a:ext cx="8415152" cy="651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8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530" name="Google Shape;1530;p88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agua1/acucar1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Agua2/acucar2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Agua3/acucar3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Agua3/aspartame3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Agua4/acucar4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Agua4/aspartame4</a:t>
            </a:r>
            <a:r>
              <a:rPr lang="pt-BR" i="1">
                <a:solidFill>
                  <a:srgbClr val="FF0000"/>
                </a:solidFill>
              </a:rPr>
              <a:t> – not pro segundo, ok?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Acucar1/aspartame1</a:t>
            </a:r>
            <a:endParaRPr/>
          </a:p>
          <a:p>
            <a:pPr marL="2286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Acucar2/aspartame2</a:t>
            </a:r>
            <a:endParaRPr/>
          </a:p>
          <a:p>
            <a:pPr marL="228600" lvl="0" indent="-508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31" name="Google Shape;1531;p88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(03 de dezembro)</a:t>
            </a:r>
            <a:endParaRPr/>
          </a:p>
        </p:txBody>
      </p:sp>
      <p:pic>
        <p:nvPicPr>
          <p:cNvPr id="1532" name="Google Shape;153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9610" y="2634343"/>
            <a:ext cx="6341865" cy="72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75" name="Google Shape;1075;p1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Mendes (2 de dezembro)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Água2/Açúcar2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Água2/Sucralose2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89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(05 de dezembro)</a:t>
            </a:r>
            <a:endParaRPr/>
          </a:p>
        </p:txBody>
      </p:sp>
      <p:pic>
        <p:nvPicPr>
          <p:cNvPr id="1538" name="Google Shape;153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676" y="378166"/>
            <a:ext cx="8392838" cy="647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0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544" name="Google Shape;1544;p90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545" name="Google Shape;1545;p90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(05 de dezembro)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1"/>
          <p:cNvSpPr txBox="1">
            <a:spLocks noGrp="1"/>
          </p:cNvSpPr>
          <p:nvPr>
            <p:ph type="ctrTitle"/>
          </p:nvPr>
        </p:nvSpPr>
        <p:spPr>
          <a:xfrm>
            <a:off x="1524000" y="2030505"/>
            <a:ext cx="9144000" cy="147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</a:pPr>
            <a:r>
              <a:rPr lang="pt-BR" sz="10000"/>
              <a:t>Gráficos AOK</a:t>
            </a:r>
            <a:endParaRPr sz="10000"/>
          </a:p>
        </p:txBody>
      </p:sp>
      <p:sp>
        <p:nvSpPr>
          <p:cNvPr id="1551" name="Google Shape;1551;p9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pt-BR" sz="3600"/>
              <a:t>Experimentos 2019</a:t>
            </a:r>
            <a:endParaRPr sz="36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Ana Carolina Contreras</a:t>
            </a:r>
            <a:endParaRPr sz="7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Ana Carolina Contreras (14 de novembro)</a:t>
            </a:r>
            <a:endParaRPr/>
          </a:p>
        </p:txBody>
      </p:sp>
      <p:pic>
        <p:nvPicPr>
          <p:cNvPr id="1562" name="Google Shape;1562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514" y="376276"/>
            <a:ext cx="8482543" cy="64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9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568" name="Google Shape;1568;p9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Água4/Açúcar4</a:t>
            </a:r>
            <a:endParaRPr/>
          </a:p>
        </p:txBody>
      </p:sp>
      <p:sp>
        <p:nvSpPr>
          <p:cNvPr id="1569" name="Google Shape;1569;p9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 Carolina Contreras (14 de novembro)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5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Beatriz Aya Yokomizo</a:t>
            </a:r>
            <a:endParaRPr sz="7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9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(08 de novembro)</a:t>
            </a:r>
            <a:endParaRPr sz="1800"/>
          </a:p>
        </p:txBody>
      </p:sp>
      <p:pic>
        <p:nvPicPr>
          <p:cNvPr id="1580" name="Google Shape;1580;p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1679" y="359429"/>
            <a:ext cx="8113420" cy="63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9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586" name="Google Shape;1586;p9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(08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9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Água1/Aspartame1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(11 de novembro)</a:t>
            </a:r>
            <a:endParaRPr sz="1800"/>
          </a:p>
        </p:txBody>
      </p:sp>
      <p:pic>
        <p:nvPicPr>
          <p:cNvPr id="1593" name="Google Shape;1593;p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38648" y="291389"/>
            <a:ext cx="8500182" cy="65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(3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6" y="359429"/>
            <a:ext cx="8270543" cy="655425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599" name="Google Shape;1599;p9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(11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9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Nenhum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00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(12 de novembro)</a:t>
            </a:r>
            <a:endParaRPr sz="1800"/>
          </a:p>
        </p:txBody>
      </p:sp>
      <p:pic>
        <p:nvPicPr>
          <p:cNvPr id="1606" name="Google Shape;1606;p10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21982" y="507331"/>
            <a:ext cx="7765961" cy="635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1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612" name="Google Shape;1612;p101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(12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101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Açúcar3/Sucralose3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Açúcar4/Sucralose4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Sucralose1/Aspartame1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Mendes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245449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(2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33" y="354598"/>
            <a:ext cx="8093122" cy="6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4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75" name="Google Shape;1075;p1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(2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Água1/Açúcar1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Água3/Açúcar3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Água4/Açúcar4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Água2/Sucralose2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Açúcar1/Sucralose1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Açúcar4/Aspartame4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3734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(3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89" y="395158"/>
            <a:ext cx="7809783" cy="64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403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88" name="Google Shape;1088;p1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(3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420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(4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97" y="359429"/>
            <a:ext cx="7656394" cy="64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74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01" name="Google Shape;1101;p1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(4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9"/>
          <p:cNvSpPr txBox="1">
            <a:spLocks noGrp="1"/>
          </p:cNvSpPr>
          <p:nvPr>
            <p:ph type="body" idx="1"/>
          </p:nvPr>
        </p:nvSpPr>
        <p:spPr>
          <a:xfrm>
            <a:off x="879144" y="1009131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Água3/Açúcar3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87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88" name="Google Shape;1088;p1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Mendes (3 de dezembro)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Gomes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2057221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(14 de novembro)</a:t>
            </a:r>
            <a:endParaRPr sz="1800"/>
          </a:p>
        </p:txBody>
      </p:sp>
      <p:sp>
        <p:nvSpPr>
          <p:cNvPr id="1113" name="Google Shape;111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89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19" name="Google Shape;1119;p2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(14 de novembro)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2413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dezembro/manhã)</a:t>
            </a:r>
            <a:endParaRPr sz="1800"/>
          </a:p>
        </p:txBody>
      </p:sp>
      <p:sp>
        <p:nvSpPr>
          <p:cNvPr id="1126" name="Google Shape;112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07408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32" name="Google Shape;1132;p2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dezembro/manhã)</a:t>
            </a:r>
            <a:endParaRPr/>
          </a:p>
        </p:txBody>
      </p:sp>
      <p:sp>
        <p:nvSpPr>
          <p:cNvPr id="1133" name="Google Shape;1133;p2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62540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dezembro/tarde)</a:t>
            </a:r>
            <a:endParaRPr sz="1800"/>
          </a:p>
        </p:txBody>
      </p:sp>
      <p:sp>
        <p:nvSpPr>
          <p:cNvPr id="1139" name="Google Shape;113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626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45" name="Google Shape;1145;p2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dezembro/tarde)</a:t>
            </a:r>
            <a:endParaRPr/>
          </a:p>
        </p:txBody>
      </p:sp>
      <p:sp>
        <p:nvSpPr>
          <p:cNvPr id="1146" name="Google Shape;1146;p2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991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Carolina Mônica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24460950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E73CBED6-76B9-4037-8753-0961FC068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9" y="520560"/>
            <a:ext cx="8158543" cy="6337440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E58E0543-6F2B-40D2-BB72-FE9DCC043569}"/>
              </a:ext>
            </a:extLst>
          </p:cNvPr>
          <p:cNvSpPr txBox="1"/>
          <p:nvPr/>
        </p:nvSpPr>
        <p:spPr>
          <a:xfrm>
            <a:off x="9045736" y="0"/>
            <a:ext cx="329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34372129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0E784C-65EC-4897-ADEC-28131595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" y="-216106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432DB43-FE4E-4FE4-A1E4-406AC56C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73" y="1325563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Açúcar1/Aspartame1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3C5314B-ABFD-4F6F-8603-9014A58DEA64}"/>
              </a:ext>
            </a:extLst>
          </p:cNvPr>
          <p:cNvSpPr txBox="1"/>
          <p:nvPr/>
        </p:nvSpPr>
        <p:spPr>
          <a:xfrm>
            <a:off x="9018441" y="0"/>
            <a:ext cx="341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218078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(4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1" y="359429"/>
            <a:ext cx="7779223" cy="6285517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60B9E90B-D347-4996-A76F-277646DE3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4" y="605713"/>
            <a:ext cx="8203096" cy="6252287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6F12B2A-0E7D-4859-9976-F174B6FCE543}"/>
              </a:ext>
            </a:extLst>
          </p:cNvPr>
          <p:cNvSpPr txBox="1"/>
          <p:nvPr/>
        </p:nvSpPr>
        <p:spPr>
          <a:xfrm>
            <a:off x="8963850" y="0"/>
            <a:ext cx="334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33666475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1745264-BCD1-48BB-A958-0236703A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FDFF914-14DA-4573-883E-86546FBA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Água2/Açúcar2</a:t>
            </a:r>
          </a:p>
          <a:p>
            <a:r>
              <a:rPr lang="pt-BR" dirty="0"/>
              <a:t>Açúcar2/Aspartame2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8070A32-29D4-48CF-89B0-408783AEE903}"/>
              </a:ext>
            </a:extLst>
          </p:cNvPr>
          <p:cNvSpPr txBox="1"/>
          <p:nvPr/>
        </p:nvSpPr>
        <p:spPr>
          <a:xfrm>
            <a:off x="8881962" y="60911"/>
            <a:ext cx="3455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37469501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2CF9BFB7-9475-4D26-A002-4F8D140E9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49" y="534521"/>
            <a:ext cx="8046641" cy="6212924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D3AFAD-8226-49CA-AD51-88EF3BB522AE}"/>
              </a:ext>
            </a:extLst>
          </p:cNvPr>
          <p:cNvSpPr txBox="1"/>
          <p:nvPr/>
        </p:nvSpPr>
        <p:spPr>
          <a:xfrm>
            <a:off x="8895611" y="0"/>
            <a:ext cx="3555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36301314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5253A7-C7C9-4D9A-A02B-638EDBE7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91ECD01-DBFA-4CE1-962E-C882EFD22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Nenhuma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E5F2C06-485E-4068-9852-5D48B48E3580}"/>
              </a:ext>
            </a:extLst>
          </p:cNvPr>
          <p:cNvSpPr txBox="1"/>
          <p:nvPr/>
        </p:nvSpPr>
        <p:spPr>
          <a:xfrm>
            <a:off x="8936555" y="26571"/>
            <a:ext cx="3373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14406606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701f82da1a_0_0"/>
          <p:cNvSpPr txBox="1">
            <a:spLocks noGrp="1"/>
          </p:cNvSpPr>
          <p:nvPr>
            <p:ph type="title"/>
          </p:nvPr>
        </p:nvSpPr>
        <p:spPr>
          <a:xfrm>
            <a:off x="-737650" y="2283900"/>
            <a:ext cx="11750400" cy="178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</a:t>
            </a:r>
            <a:r>
              <a:rPr lang="pt-BR" sz="6000"/>
              <a:t>        </a:t>
            </a:r>
            <a:r>
              <a:rPr lang="pt-BR" sz="7200"/>
              <a:t>  Isabela Peron</a:t>
            </a:r>
            <a:endParaRPr sz="7200"/>
          </a:p>
        </p:txBody>
      </p:sp>
      <p:sp>
        <p:nvSpPr>
          <p:cNvPr id="1802" name="Google Shape;1802;g701f82da1a_0_0"/>
          <p:cNvSpPr txBox="1"/>
          <p:nvPr/>
        </p:nvSpPr>
        <p:spPr>
          <a:xfrm>
            <a:off x="5073275" y="1024575"/>
            <a:ext cx="9518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4254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701f82da1a_0_7"/>
          <p:cNvSpPr txBox="1">
            <a:spLocks noGrp="1"/>
          </p:cNvSpPr>
          <p:nvPr>
            <p:ph type="title"/>
          </p:nvPr>
        </p:nvSpPr>
        <p:spPr>
          <a:xfrm>
            <a:off x="9184943" y="-70338"/>
            <a:ext cx="3152633" cy="64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(2 de dezembro)</a:t>
            </a:r>
            <a:endParaRPr sz="1800" dirty="0"/>
          </a:p>
        </p:txBody>
      </p:sp>
      <p:pic>
        <p:nvPicPr>
          <p:cNvPr id="1809" name="Google Shape;1809;g701f82da1a_0_7"/>
          <p:cNvPicPr preferRelativeResize="0"/>
          <p:nvPr/>
        </p:nvPicPr>
        <p:blipFill rotWithShape="1">
          <a:blip r:embed="rId3">
            <a:alphaModFix/>
          </a:blip>
          <a:srcRect l="4608" t="13955" r="41986" b="13962"/>
          <a:stretch/>
        </p:blipFill>
        <p:spPr>
          <a:xfrm>
            <a:off x="1465378" y="499826"/>
            <a:ext cx="8378351" cy="6358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9490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01f82da1a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816" name="Google Shape;1816;g701f82da1a_0_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Sucralose2/Aspartame2</a:t>
            </a:r>
            <a:endParaRPr/>
          </a:p>
        </p:txBody>
      </p:sp>
      <p:sp>
        <p:nvSpPr>
          <p:cNvPr id="1817" name="Google Shape;1817;g701f82da1a_0_14"/>
          <p:cNvSpPr txBox="1"/>
          <p:nvPr/>
        </p:nvSpPr>
        <p:spPr>
          <a:xfrm>
            <a:off x="9139163" y="0"/>
            <a:ext cx="3052838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SzPts val="1100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Isabela Peron (2 de dezembro)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355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701f82da1a_0_21"/>
          <p:cNvSpPr txBox="1">
            <a:spLocks noGrp="1"/>
          </p:cNvSpPr>
          <p:nvPr>
            <p:ph type="title"/>
          </p:nvPr>
        </p:nvSpPr>
        <p:spPr>
          <a:xfrm>
            <a:off x="9209648" y="-13577"/>
            <a:ext cx="3465342" cy="50265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(3 de dezembro)</a:t>
            </a:r>
            <a:endParaRPr sz="1800" dirty="0"/>
          </a:p>
        </p:txBody>
      </p:sp>
      <p:pic>
        <p:nvPicPr>
          <p:cNvPr id="1824" name="Google Shape;1824;g701f82da1a_0_21"/>
          <p:cNvPicPr preferRelativeResize="0"/>
          <p:nvPr/>
        </p:nvPicPr>
        <p:blipFill rotWithShape="1">
          <a:blip r:embed="rId3">
            <a:alphaModFix/>
          </a:blip>
          <a:srcRect l="8397" t="14034" r="41584" b="14901"/>
          <a:stretch/>
        </p:blipFill>
        <p:spPr>
          <a:xfrm>
            <a:off x="413125" y="237750"/>
            <a:ext cx="8142374" cy="6504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4111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701f82da1a_0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831" name="Google Shape;1831;g701f82da1a_0_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Água3/Aspartame3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Açúcar1/Aspartame1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Açúcar3/Aspartame3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Sucralose3/Aspartame3</a:t>
            </a:r>
            <a:endParaRPr/>
          </a:p>
        </p:txBody>
      </p:sp>
      <p:sp>
        <p:nvSpPr>
          <p:cNvPr id="1832" name="Google Shape;1832;g701f82da1a_0_28"/>
          <p:cNvSpPr txBox="1"/>
          <p:nvPr/>
        </p:nvSpPr>
        <p:spPr>
          <a:xfrm>
            <a:off x="8907125" y="0"/>
            <a:ext cx="3784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Isabela Peron (3 de dezembro)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450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701f82da1a_0_35"/>
          <p:cNvSpPr txBox="1">
            <a:spLocks noGrp="1"/>
          </p:cNvSpPr>
          <p:nvPr>
            <p:ph type="title"/>
          </p:nvPr>
        </p:nvSpPr>
        <p:spPr>
          <a:xfrm>
            <a:off x="9193091" y="-269979"/>
            <a:ext cx="3354600" cy="99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(4 de dezembro)</a:t>
            </a:r>
            <a:endParaRPr sz="1800" dirty="0"/>
          </a:p>
        </p:txBody>
      </p:sp>
      <p:pic>
        <p:nvPicPr>
          <p:cNvPr id="1839" name="Google Shape;1839;g701f82da1a_0_35"/>
          <p:cNvPicPr preferRelativeResize="0"/>
          <p:nvPr/>
        </p:nvPicPr>
        <p:blipFill rotWithShape="1">
          <a:blip r:embed="rId3">
            <a:alphaModFix/>
          </a:blip>
          <a:srcRect l="4878" t="14572" r="41447" b="15029"/>
          <a:stretch/>
        </p:blipFill>
        <p:spPr>
          <a:xfrm>
            <a:off x="1502783" y="568216"/>
            <a:ext cx="8349600" cy="615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22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01" name="Google Shape;1101;p1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Mendes (4 de dezembro)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Nenhum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701f82da1a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846" name="Google Shape;1846;g701f82da1a_0_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Açúcar4/Aspartame4</a:t>
            </a:r>
            <a:endParaRPr/>
          </a:p>
        </p:txBody>
      </p:sp>
      <p:sp>
        <p:nvSpPr>
          <p:cNvPr id="1847" name="Google Shape;1847;g701f82da1a_0_42"/>
          <p:cNvSpPr txBox="1"/>
          <p:nvPr/>
        </p:nvSpPr>
        <p:spPr>
          <a:xfrm>
            <a:off x="9105425" y="82625"/>
            <a:ext cx="33216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SzPts val="1100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Isabela Peron (4 de dezembro)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3253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1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Isabella Vilela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5550606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810901bdcd_0_0"/>
          <p:cNvSpPr txBox="1">
            <a:spLocks noGrp="1"/>
          </p:cNvSpPr>
          <p:nvPr>
            <p:ph type="title"/>
          </p:nvPr>
        </p:nvSpPr>
        <p:spPr>
          <a:xfrm>
            <a:off x="9088162" y="-377023"/>
            <a:ext cx="4248000" cy="110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(07 de novembro)</a:t>
            </a:r>
            <a:endParaRPr sz="1800" dirty="0"/>
          </a:p>
        </p:txBody>
      </p:sp>
      <p:pic>
        <p:nvPicPr>
          <p:cNvPr id="1854" name="Google Shape;1854;g810901bdcd_0_0"/>
          <p:cNvPicPr preferRelativeResize="0"/>
          <p:nvPr/>
        </p:nvPicPr>
        <p:blipFill rotWithShape="1">
          <a:blip r:embed="rId3">
            <a:alphaModFix/>
          </a:blip>
          <a:srcRect l="7347" t="13241" r="41772" b="13196"/>
          <a:stretch/>
        </p:blipFill>
        <p:spPr>
          <a:xfrm>
            <a:off x="2009353" y="428976"/>
            <a:ext cx="7750349" cy="630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3410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810901bdcd_0_6"/>
          <p:cNvSpPr txBox="1">
            <a:spLocks noGrp="1"/>
          </p:cNvSpPr>
          <p:nvPr>
            <p:ph type="title"/>
          </p:nvPr>
        </p:nvSpPr>
        <p:spPr>
          <a:xfrm>
            <a:off x="507675" y="1172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861" name="Google Shape;1861;g810901bdcd_0_6"/>
          <p:cNvSpPr txBox="1">
            <a:spLocks noGrp="1"/>
          </p:cNvSpPr>
          <p:nvPr>
            <p:ph type="body" idx="1"/>
          </p:nvPr>
        </p:nvSpPr>
        <p:spPr>
          <a:xfrm>
            <a:off x="507675" y="1065475"/>
            <a:ext cx="10515600" cy="579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Água1/Sucralose1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Água2/Sucralose2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Água3/Sucralose3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Água4/Sucralose4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Açúcar2/Sucralose2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Açúcar3/Sucralose3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Açúcar4/Sucralose4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Sucralose1/Aspartame1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Sucralose2/Aspartame2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Sucralose3/Aspartame3</a:t>
            </a:r>
            <a:endParaRPr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Sucralose4/Aspartame4</a:t>
            </a:r>
            <a:endParaRPr/>
          </a:p>
        </p:txBody>
      </p:sp>
      <p:sp>
        <p:nvSpPr>
          <p:cNvPr id="1862" name="Google Shape;1862;g810901bdcd_0_6"/>
          <p:cNvSpPr txBox="1"/>
          <p:nvPr/>
        </p:nvSpPr>
        <p:spPr>
          <a:xfrm>
            <a:off x="9025600" y="-3537"/>
            <a:ext cx="42471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Isabella Vilela (07 de novembro)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649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810901bdcd_0_13"/>
          <p:cNvSpPr txBox="1">
            <a:spLocks noGrp="1"/>
          </p:cNvSpPr>
          <p:nvPr>
            <p:ph type="title"/>
          </p:nvPr>
        </p:nvSpPr>
        <p:spPr>
          <a:xfrm>
            <a:off x="8998407" y="-381162"/>
            <a:ext cx="4611600" cy="115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(11 de novembro)</a:t>
            </a:r>
            <a:endParaRPr sz="1800" dirty="0"/>
          </a:p>
        </p:txBody>
      </p:sp>
      <p:pic>
        <p:nvPicPr>
          <p:cNvPr id="1870" name="Google Shape;1870;g810901bdcd_0_13"/>
          <p:cNvPicPr preferRelativeResize="0"/>
          <p:nvPr/>
        </p:nvPicPr>
        <p:blipFill rotWithShape="1">
          <a:blip r:embed="rId3">
            <a:alphaModFix/>
          </a:blip>
          <a:srcRect l="5417" t="14444" r="42940" b="14678"/>
          <a:stretch/>
        </p:blipFill>
        <p:spPr>
          <a:xfrm>
            <a:off x="1501305" y="392978"/>
            <a:ext cx="8378351" cy="6465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1559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810901bdc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877" name="Google Shape;1877;g810901bdc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Açúcar2/Aspartame2</a:t>
            </a:r>
            <a:endParaRPr/>
          </a:p>
        </p:txBody>
      </p:sp>
      <p:sp>
        <p:nvSpPr>
          <p:cNvPr id="1878" name="Google Shape;1878;g810901bdcd_0_19"/>
          <p:cNvSpPr txBox="1"/>
          <p:nvPr/>
        </p:nvSpPr>
        <p:spPr>
          <a:xfrm>
            <a:off x="9084546" y="0"/>
            <a:ext cx="3602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Isabella Vilela (11 de novembro)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4974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g810901bdcd_0_26"/>
          <p:cNvPicPr preferRelativeResize="0"/>
          <p:nvPr/>
        </p:nvPicPr>
        <p:blipFill rotWithShape="1">
          <a:blip r:embed="rId3">
            <a:alphaModFix/>
          </a:blip>
          <a:srcRect l="5420" t="14198" r="41853" b="14198"/>
          <a:stretch/>
        </p:blipFill>
        <p:spPr>
          <a:xfrm>
            <a:off x="1194561" y="323149"/>
            <a:ext cx="8559124" cy="653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g810901bdcd_0_26"/>
          <p:cNvSpPr txBox="1">
            <a:spLocks noGrp="1"/>
          </p:cNvSpPr>
          <p:nvPr>
            <p:ph type="title"/>
          </p:nvPr>
        </p:nvSpPr>
        <p:spPr>
          <a:xfrm>
            <a:off x="9089562" y="-256332"/>
            <a:ext cx="4066200" cy="92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(12 de novembro)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2286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810901bdcd_0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Estatístico</a:t>
            </a:r>
            <a:endParaRPr/>
          </a:p>
        </p:txBody>
      </p:sp>
      <p:sp>
        <p:nvSpPr>
          <p:cNvPr id="1893" name="Google Shape;1893;g810901bdcd_0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</a:t>
            </a:r>
            <a:r>
              <a:rPr lang="pt-BR" dirty="0" smtClean="0"/>
              <a:t>: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pt-BR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dirty="0" smtClean="0"/>
              <a:t>Nenhuma</a:t>
            </a:r>
            <a:r>
              <a:rPr lang="pt-BR" dirty="0"/>
              <a:t/>
            </a:r>
            <a:br>
              <a:rPr lang="pt-BR" dirty="0"/>
            </a:br>
            <a:endParaRPr dirty="0"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dirty="0"/>
          </a:p>
        </p:txBody>
      </p:sp>
      <p:sp>
        <p:nvSpPr>
          <p:cNvPr id="1894" name="Google Shape;1894;g810901bdcd_0_32"/>
          <p:cNvSpPr txBox="1"/>
          <p:nvPr/>
        </p:nvSpPr>
        <p:spPr>
          <a:xfrm>
            <a:off x="8874100" y="0"/>
            <a:ext cx="41313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(12 de novembro)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4401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Laís Sorrilha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2865986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Letícia Ayres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43793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"/>
          <p:cNvSpPr txBox="1">
            <a:spLocks noGrp="1"/>
          </p:cNvSpPr>
          <p:nvPr>
            <p:ph type="ctrTitle"/>
          </p:nvPr>
        </p:nvSpPr>
        <p:spPr>
          <a:xfrm>
            <a:off x="1524000" y="2030505"/>
            <a:ext cx="9144000" cy="147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</a:pPr>
            <a:r>
              <a:rPr lang="pt-BR" sz="10000"/>
              <a:t>Gráficos AGR</a:t>
            </a:r>
            <a:endParaRPr sz="10000"/>
          </a:p>
        </p:txBody>
      </p:sp>
      <p:sp>
        <p:nvSpPr>
          <p:cNvPr id="996" name="Google Shape;996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pt-BR" sz="3600"/>
              <a:t>Experimentos 2019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Gomes</a:t>
            </a:r>
            <a:endParaRPr sz="72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0E62F164-1D36-4606-A7B7-F2FAE47D1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59" y="745488"/>
            <a:ext cx="8327705" cy="6112512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EF67B48-B073-4E66-B3DD-024D941B5F1F}"/>
              </a:ext>
            </a:extLst>
          </p:cNvPr>
          <p:cNvSpPr/>
          <p:nvPr/>
        </p:nvSpPr>
        <p:spPr>
          <a:xfrm>
            <a:off x="9256581" y="0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251287617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7CB136-2575-44C8-B164-6E251D72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Estatísticos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EC40EAD-BE5E-4507-8FBC-50520B04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Água2/Açúcar2 </a:t>
            </a:r>
          </a:p>
          <a:p>
            <a:r>
              <a:rPr lang="pt-BR" dirty="0"/>
              <a:t>Água2/Aspartame2 </a:t>
            </a:r>
          </a:p>
          <a:p>
            <a:r>
              <a:rPr lang="pt-BR" dirty="0"/>
              <a:t>Açúcar2/Aspartame2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FA884A0-7BD5-42C9-80D4-9847B601E158}"/>
              </a:ext>
            </a:extLst>
          </p:cNvPr>
          <p:cNvSpPr/>
          <p:nvPr/>
        </p:nvSpPr>
        <p:spPr>
          <a:xfrm>
            <a:off x="9358807" y="0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6011312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F287E5A-4709-4304-88C6-40A27517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40" y="680411"/>
            <a:ext cx="8047951" cy="60102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DB2155A-1082-4626-84A5-6B4CCBAB58A9}"/>
              </a:ext>
            </a:extLst>
          </p:cNvPr>
          <p:cNvSpPr/>
          <p:nvPr/>
        </p:nvSpPr>
        <p:spPr>
          <a:xfrm>
            <a:off x="8676075" y="0"/>
            <a:ext cx="361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manhã)</a:t>
            </a:r>
          </a:p>
        </p:txBody>
      </p:sp>
    </p:spTree>
    <p:extLst>
      <p:ext uri="{BB962C8B-B14F-4D97-AF65-F5344CB8AC3E}">
        <p14:creationId xmlns:p14="http://schemas.microsoft.com/office/powerpoint/2010/main" val="239728368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5FC149-7BF5-4298-B245-10AB4673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3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D19BF0-D6C6-4061-9B6F-EB920D7C4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Açúcar4/Aspartame4 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67D4EA9-1EBC-4441-BE58-3BDC280054C0}"/>
              </a:ext>
            </a:extLst>
          </p:cNvPr>
          <p:cNvSpPr/>
          <p:nvPr/>
        </p:nvSpPr>
        <p:spPr>
          <a:xfrm>
            <a:off x="8572098" y="0"/>
            <a:ext cx="361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manhã)</a:t>
            </a:r>
          </a:p>
        </p:txBody>
      </p:sp>
    </p:spTree>
    <p:extLst>
      <p:ext uri="{BB962C8B-B14F-4D97-AF65-F5344CB8AC3E}">
        <p14:creationId xmlns:p14="http://schemas.microsoft.com/office/powerpoint/2010/main" val="324269389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2D30B75A-E202-4C99-952C-EDEA6A7CB271}"/>
              </a:ext>
            </a:extLst>
          </p:cNvPr>
          <p:cNvSpPr/>
          <p:nvPr/>
        </p:nvSpPr>
        <p:spPr>
          <a:xfrm>
            <a:off x="8730796" y="0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657578F-B601-4880-AE4E-7401999B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00" y="611905"/>
            <a:ext cx="8078283" cy="62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587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3AC6EF-9E33-4604-8185-168C91FF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8" y="236112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7F3034D-5040-40ED-9A53-62C641DE1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87" y="1372400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Água1/Açúcar1 </a:t>
            </a:r>
          </a:p>
          <a:p>
            <a:r>
              <a:rPr lang="pt-BR" dirty="0"/>
              <a:t>Açúcar1/Sucralose1 </a:t>
            </a:r>
          </a:p>
          <a:p>
            <a:r>
              <a:rPr lang="pt-BR" dirty="0"/>
              <a:t>Açúcar1/Aspartame1 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82E57D3-CB42-424D-91F9-5C284F0CD156}"/>
              </a:ext>
            </a:extLst>
          </p:cNvPr>
          <p:cNvSpPr/>
          <p:nvPr/>
        </p:nvSpPr>
        <p:spPr>
          <a:xfrm>
            <a:off x="8730796" y="66835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</p:spTree>
    <p:extLst>
      <p:ext uri="{BB962C8B-B14F-4D97-AF65-F5344CB8AC3E}">
        <p14:creationId xmlns:p14="http://schemas.microsoft.com/office/powerpoint/2010/main" val="6221324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Maria Clara Longhin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106606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FD35DF89-B48C-4030-9120-42B80BA3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43" y="413567"/>
            <a:ext cx="8438074" cy="6703143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CADB0F07-B0F9-4E44-B8B3-904CD0782C21}"/>
              </a:ext>
            </a:extLst>
          </p:cNvPr>
          <p:cNvSpPr txBox="1">
            <a:spLocks/>
          </p:cNvSpPr>
          <p:nvPr/>
        </p:nvSpPr>
        <p:spPr>
          <a:xfrm>
            <a:off x="9321817" y="0"/>
            <a:ext cx="3179533" cy="28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</p:spTree>
    <p:extLst>
      <p:ext uri="{BB962C8B-B14F-4D97-AF65-F5344CB8AC3E}">
        <p14:creationId xmlns:p14="http://schemas.microsoft.com/office/powerpoint/2010/main" val="22568480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59FE69-3BF7-4C59-907D-B99EFD27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2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409CDA4-3DCC-4FD7-B62E-D5154705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Nenhuma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229D43D1-156B-4E97-B861-52AFCC737C11}"/>
              </a:ext>
            </a:extLst>
          </p:cNvPr>
          <p:cNvSpPr txBox="1">
            <a:spLocks/>
          </p:cNvSpPr>
          <p:nvPr/>
        </p:nvSpPr>
        <p:spPr>
          <a:xfrm>
            <a:off x="9308169" y="40727"/>
            <a:ext cx="3234124" cy="37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</p:spTree>
    <p:extLst>
      <p:ext uri="{BB962C8B-B14F-4D97-AF65-F5344CB8AC3E}">
        <p14:creationId xmlns:p14="http://schemas.microsoft.com/office/powerpoint/2010/main" val="5260282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04D46764-B973-45D2-9BB3-FC7A799BB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85" y="834549"/>
            <a:ext cx="7604999" cy="5785444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FFCB5C03-6D75-4760-92B9-65ED17804439}"/>
              </a:ext>
            </a:extLst>
          </p:cNvPr>
          <p:cNvSpPr txBox="1">
            <a:spLocks/>
          </p:cNvSpPr>
          <p:nvPr/>
        </p:nvSpPr>
        <p:spPr>
          <a:xfrm>
            <a:off x="9321817" y="0"/>
            <a:ext cx="3124942" cy="25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61154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4" y="359429"/>
            <a:ext cx="8297839" cy="6493427"/>
          </a:xfrm>
          <a:prstGeom prst="rect">
            <a:avLst/>
          </a:prstGeom>
        </p:spPr>
      </p:pic>
      <p:sp>
        <p:nvSpPr>
          <p:cNvPr id="1112" name="Google Shape;1112;p2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dirty="0"/>
              <a:t>Camila Gomes (14 de novembro)</a:t>
            </a:r>
            <a:endParaRPr sz="1800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9B86CD-DD07-4C8B-9A8C-D49CFEB9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E4C4F22-82D1-4102-A568-D1262733F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Água1/Sucralose1 </a:t>
            </a:r>
          </a:p>
          <a:p>
            <a:r>
              <a:rPr lang="pt-BR" dirty="0"/>
              <a:t>Água4/Sucralose4 </a:t>
            </a:r>
          </a:p>
          <a:p>
            <a:r>
              <a:rPr lang="pt-BR" dirty="0"/>
              <a:t>Água4/Aspartame4 </a:t>
            </a:r>
          </a:p>
          <a:p>
            <a:r>
              <a:rPr lang="pt-BR" dirty="0"/>
              <a:t>Açúcar2/Aspartame2 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46D5589D-23F8-4E47-B394-EFB5803DEDCE}"/>
              </a:ext>
            </a:extLst>
          </p:cNvPr>
          <p:cNvSpPr txBox="1">
            <a:spLocks/>
          </p:cNvSpPr>
          <p:nvPr/>
        </p:nvSpPr>
        <p:spPr>
          <a:xfrm>
            <a:off x="9335464" y="27917"/>
            <a:ext cx="3137452" cy="269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1146169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DE09B913-77C8-4096-A015-2C96EFB08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67" y="602084"/>
            <a:ext cx="7562759" cy="5862604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2BE9394A-9211-4101-974F-2DA1061BB948}"/>
              </a:ext>
            </a:extLst>
          </p:cNvPr>
          <p:cNvSpPr txBox="1">
            <a:spLocks/>
          </p:cNvSpPr>
          <p:nvPr/>
        </p:nvSpPr>
        <p:spPr>
          <a:xfrm>
            <a:off x="9420912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30157989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194ED3-53F9-48EA-8362-26BAF831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A63CAB3-141D-41F3-9295-1E702940C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Água1/Sucralose1</a:t>
            </a:r>
          </a:p>
          <a:p>
            <a:r>
              <a:rPr lang="pt-BR" dirty="0"/>
              <a:t>Açúcar1/Sucralose1</a:t>
            </a:r>
          </a:p>
          <a:p>
            <a:r>
              <a:rPr lang="pt-BR" dirty="0"/>
              <a:t>Sucralose1/Aspartame1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755090C7-2BBC-48C0-8C00-A01B9BB32B44}"/>
              </a:ext>
            </a:extLst>
          </p:cNvPr>
          <p:cNvSpPr txBox="1">
            <a:spLocks/>
          </p:cNvSpPr>
          <p:nvPr/>
        </p:nvSpPr>
        <p:spPr>
          <a:xfrm>
            <a:off x="9420912" y="38031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3980154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Orlando Anteghini</a:t>
            </a:r>
            <a:endParaRPr sz="72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0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(27 de novembro)</a:t>
            </a:r>
            <a:endParaRPr/>
          </a:p>
        </p:txBody>
      </p:sp>
      <p:pic>
        <p:nvPicPr>
          <p:cNvPr id="1624" name="Google Shape;162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5151" y="349062"/>
            <a:ext cx="8638435" cy="650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0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630" name="Google Shape;1630;p10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agua4 + sucralose4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 i="1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i="1"/>
          </a:p>
        </p:txBody>
      </p:sp>
      <p:sp>
        <p:nvSpPr>
          <p:cNvPr id="1631" name="Google Shape;1631;p10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(27 de novembro)</a:t>
            </a:r>
            <a:endParaRPr/>
          </a:p>
        </p:txBody>
      </p:sp>
      <p:pic>
        <p:nvPicPr>
          <p:cNvPr id="1632" name="Google Shape;163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2848" y="3255261"/>
            <a:ext cx="6738258" cy="63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(28 de novembro)</a:t>
            </a:r>
            <a:endParaRPr/>
          </a:p>
        </p:txBody>
      </p:sp>
      <p:pic>
        <p:nvPicPr>
          <p:cNvPr id="1638" name="Google Shape;1638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399" y="404396"/>
            <a:ext cx="8210702" cy="645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0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644" name="Google Shape;1644;p10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agua1 + sucralose1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 i="1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aspartame1 + sucralose1</a:t>
            </a:r>
            <a:endParaRPr/>
          </a:p>
        </p:txBody>
      </p:sp>
      <p:sp>
        <p:nvSpPr>
          <p:cNvPr id="1645" name="Google Shape;1645;p10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(28 de novembro)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07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(05 de dezembro)</a:t>
            </a:r>
            <a:endParaRPr/>
          </a:p>
        </p:txBody>
      </p:sp>
      <p:pic>
        <p:nvPicPr>
          <p:cNvPr id="1651" name="Google Shape;1651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382" y="313810"/>
            <a:ext cx="8243918" cy="654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8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657" name="Google Shape;1657;p108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658" name="Google Shape;1658;p108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(05 de dezembro)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19" name="Google Shape;1119;p2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Gomes (14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Água2/Açúcar2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Água2/Sucralose2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Água4/Sucralose4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Sucralose3/Aspartame3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Sucralose4/Aspartame4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9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Rafaela Curi</a:t>
            </a:r>
            <a:endParaRPr sz="72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10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(14 de novembro)</a:t>
            </a:r>
            <a:endParaRPr/>
          </a:p>
        </p:txBody>
      </p:sp>
      <p:pic>
        <p:nvPicPr>
          <p:cNvPr id="1669" name="Google Shape;166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063" y="362312"/>
            <a:ext cx="8312237" cy="64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11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675" name="Google Shape;1675;p111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agua2/sucralose2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agua3/aspartame3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agua3/sucralose3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agua4/sucralose4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aspartame3/sucralose3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76" name="Google Shape;1676;p111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(14 de novembro)</a:t>
            </a:r>
            <a:endParaRPr/>
          </a:p>
        </p:txBody>
      </p:sp>
      <p:pic>
        <p:nvPicPr>
          <p:cNvPr id="1677" name="Google Shape;1677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7629" y="2217303"/>
            <a:ext cx="5344204" cy="65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12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(03 de dezembro)</a:t>
            </a:r>
            <a:endParaRPr/>
          </a:p>
        </p:txBody>
      </p:sp>
      <p:pic>
        <p:nvPicPr>
          <p:cNvPr id="1683" name="Google Shape;168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893" y="365096"/>
            <a:ext cx="8339293" cy="649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3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689" name="Google Shape;1689;p113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690" name="Google Shape;1690;p113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(03 de dezembro)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(05 de dezembro)</a:t>
            </a:r>
            <a:endParaRPr/>
          </a:p>
        </p:txBody>
      </p:sp>
      <p:pic>
        <p:nvPicPr>
          <p:cNvPr id="1696" name="Google Shape;169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325" y="364860"/>
            <a:ext cx="8073675" cy="649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1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702" name="Google Shape;1702;p11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703" name="Google Shape;1703;p11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(05 de dezembro)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16"/>
          <p:cNvSpPr txBox="1">
            <a:spLocks noGrp="1"/>
          </p:cNvSpPr>
          <p:nvPr>
            <p:ph type="ctrTitle"/>
          </p:nvPr>
        </p:nvSpPr>
        <p:spPr>
          <a:xfrm>
            <a:off x="1524000" y="1463676"/>
            <a:ext cx="9144000" cy="291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</a:pPr>
            <a:r>
              <a:rPr lang="pt-BR" sz="10000"/>
              <a:t>Gráficos AOK Normalizado</a:t>
            </a:r>
            <a:endParaRPr sz="10000"/>
          </a:p>
        </p:txBody>
      </p:sp>
      <p:sp>
        <p:nvSpPr>
          <p:cNvPr id="1761" name="Google Shape;1761;p116"/>
          <p:cNvSpPr txBox="1">
            <a:spLocks noGrp="1"/>
          </p:cNvSpPr>
          <p:nvPr>
            <p:ph type="subTitle" idx="1"/>
          </p:nvPr>
        </p:nvSpPr>
        <p:spPr>
          <a:xfrm>
            <a:off x="1524000" y="438196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pt-BR" sz="3600"/>
              <a:t>Experimentos 2019</a:t>
            </a:r>
            <a:endParaRPr sz="36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1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Ana Carolina Contreras</a:t>
            </a:r>
            <a:endParaRPr sz="720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1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Ana Carolina Contreras (14 de dnovembro)</a:t>
            </a:r>
            <a:endParaRPr/>
          </a:p>
        </p:txBody>
      </p:sp>
      <p:pic>
        <p:nvPicPr>
          <p:cNvPr id="1772" name="Google Shape;1772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7880" y="355438"/>
            <a:ext cx="8302420" cy="650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dezembro/manhã)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02" y="359429"/>
            <a:ext cx="8229600" cy="6517082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1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778" name="Google Shape;1778;p11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Acucar1/aspartame1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Aspartame3/sucralose3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</p:txBody>
      </p:sp>
      <p:sp>
        <p:nvSpPr>
          <p:cNvPr id="1779" name="Google Shape;1779;p11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 Carolina Contreras (14 de novembro)</a:t>
            </a:r>
            <a:endParaRPr/>
          </a:p>
        </p:txBody>
      </p:sp>
      <p:pic>
        <p:nvPicPr>
          <p:cNvPr id="1780" name="Google Shape;1780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499326"/>
            <a:ext cx="105918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Beatriz Aya Yokomizo</a:t>
            </a:r>
            <a:endParaRPr sz="72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(08 de novembro)</a:t>
            </a:r>
            <a:endParaRPr sz="1800"/>
          </a:p>
        </p:txBody>
      </p:sp>
      <p:pic>
        <p:nvPicPr>
          <p:cNvPr id="1791" name="Google Shape;1791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52682" y="627931"/>
            <a:ext cx="7597624" cy="611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797" name="Google Shape;1797;p12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(08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2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Água3/Açúcar3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Água2/Sucralose2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Açúcar2/Sucralose2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Açúcar3/Sucralose3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Sucralose2/Aspartame2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Aspartame3/Açúcar3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(11 de novembro)</a:t>
            </a:r>
            <a:endParaRPr sz="1800"/>
          </a:p>
        </p:txBody>
      </p:sp>
      <p:pic>
        <p:nvPicPr>
          <p:cNvPr id="1804" name="Google Shape;1804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983" y="327957"/>
            <a:ext cx="8281115" cy="653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2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810" name="Google Shape;1810;p12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(11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2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Água1/Sucralose1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Água3/Sucralose3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Sucralose3/Aspartame3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2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(12 de novembro)</a:t>
            </a:r>
            <a:endParaRPr sz="1800"/>
          </a:p>
        </p:txBody>
      </p:sp>
      <p:pic>
        <p:nvPicPr>
          <p:cNvPr id="1817" name="Google Shape;181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773" y="561480"/>
            <a:ext cx="7475282" cy="608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2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823" name="Google Shape;1823;p12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(12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2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Nenhum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Mendes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197215198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(2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6" y="392456"/>
            <a:ext cx="8502555" cy="63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32" name="Google Shape;1132;p2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Gomes (5 de dezembro/manhã)</a:t>
            </a:r>
            <a:endParaRPr/>
          </a:p>
        </p:txBody>
      </p:sp>
      <p:sp>
        <p:nvSpPr>
          <p:cNvPr id="1133" name="Google Shape;1133;p2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</a:t>
            </a:r>
            <a:r>
              <a:rPr lang="pt-BR" dirty="0" smtClean="0"/>
              <a:t>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Água2/Açúcar2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Água4/Açúcar4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Açúcar2/Sucralose2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Açúcar4/Sucralose4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Açúcar2/Aspartame2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Açúcar4/Aspartame4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75" name="Google Shape;1075;p1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(2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Nenhum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94767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(3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91" y="460030"/>
            <a:ext cx="7888406" cy="6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16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88" name="Google Shape;1088;p1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(3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Nenhum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11395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(4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25" y="359429"/>
            <a:ext cx="8253338" cy="63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1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01" name="Google Shape;1101;p1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(4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Água2/Sucralose2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7789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Gomes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289214494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(14 de novembro)</a:t>
            </a:r>
            <a:endParaRPr sz="1800"/>
          </a:p>
        </p:txBody>
      </p:sp>
      <p:sp>
        <p:nvSpPr>
          <p:cNvPr id="1113" name="Google Shape;111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582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19" name="Google Shape;1119;p2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(14 de novembro)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3093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dezembro/manhã)</a:t>
            </a:r>
            <a:endParaRPr sz="1800"/>
          </a:p>
        </p:txBody>
      </p:sp>
      <p:sp>
        <p:nvSpPr>
          <p:cNvPr id="1126" name="Google Shape;112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8170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32" name="Google Shape;1132;p2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dezembro/manhã)</a:t>
            </a:r>
            <a:endParaRPr/>
          </a:p>
        </p:txBody>
      </p:sp>
      <p:sp>
        <p:nvSpPr>
          <p:cNvPr id="1133" name="Google Shape;1133;p2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72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dezembro/tarde)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7" y="536975"/>
            <a:ext cx="7533564" cy="5986493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dezembro/tarde)</a:t>
            </a:r>
            <a:endParaRPr sz="1800"/>
          </a:p>
        </p:txBody>
      </p:sp>
      <p:sp>
        <p:nvSpPr>
          <p:cNvPr id="1139" name="Google Shape;113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12959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45" name="Google Shape;1145;p2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dezembro/tarde)</a:t>
            </a:r>
            <a:endParaRPr/>
          </a:p>
        </p:txBody>
      </p:sp>
      <p:sp>
        <p:nvSpPr>
          <p:cNvPr id="1146" name="Google Shape;1146;p2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1148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Carolina Mônica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7120105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473674B-119C-4377-8D25-2C4A477D56C9}"/>
              </a:ext>
            </a:extLst>
          </p:cNvPr>
          <p:cNvSpPr txBox="1"/>
          <p:nvPr/>
        </p:nvSpPr>
        <p:spPr>
          <a:xfrm>
            <a:off x="9059384" y="0"/>
            <a:ext cx="3596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874F8E8-759F-4876-BE43-81DC09A1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22" y="594183"/>
            <a:ext cx="7773923" cy="6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982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607285-F098-44A0-86C7-0046E4EA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63" y="292218"/>
            <a:ext cx="10515600" cy="1325563"/>
          </a:xfrm>
        </p:spPr>
        <p:txBody>
          <a:bodyPr/>
          <a:lstStyle/>
          <a:p>
            <a:r>
              <a:rPr lang="pt-BR" dirty="0"/>
              <a:t>Resultados Estatísticos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D0AE1B-AAB6-4F93-BFCA-FE867D47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95" y="1809759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Nenhum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53488F4-97DD-4002-A682-1B80FA13E6A7}"/>
              </a:ext>
            </a:extLst>
          </p:cNvPr>
          <p:cNvSpPr txBox="1"/>
          <p:nvPr/>
        </p:nvSpPr>
        <p:spPr>
          <a:xfrm>
            <a:off x="9059383" y="0"/>
            <a:ext cx="348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359406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B9944146-A9E4-41B5-BB42-18020EB78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18" y="564631"/>
            <a:ext cx="8163284" cy="6293369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B8844014-943A-481A-B49F-924DDB94BA9F}"/>
              </a:ext>
            </a:extLst>
          </p:cNvPr>
          <p:cNvSpPr txBox="1"/>
          <p:nvPr/>
        </p:nvSpPr>
        <p:spPr>
          <a:xfrm>
            <a:off x="8881964" y="0"/>
            <a:ext cx="389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160958011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145DDB-12EC-4B7C-8589-5208DF80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1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80103CF-A6D1-47A1-90AC-DFEFB5CA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  <a:endParaRPr lang="pt-BR" dirty="0" smtClean="0"/>
          </a:p>
          <a:p>
            <a:endParaRPr lang="pt-BR" dirty="0"/>
          </a:p>
          <a:p>
            <a:pPr indent="-457200"/>
            <a:r>
              <a:rPr lang="pt-BR" dirty="0" smtClean="0"/>
              <a:t>Água2/açúcar2</a:t>
            </a:r>
            <a:endParaRPr lang="pt-BR" dirty="0"/>
          </a:p>
          <a:p>
            <a:pPr indent="-457200"/>
            <a:r>
              <a:rPr lang="pt-BR" dirty="0"/>
              <a:t>Água4/ aspartame4</a:t>
            </a:r>
          </a:p>
          <a:p>
            <a:pPr indent="-457200"/>
            <a:r>
              <a:rPr lang="pt-BR" dirty="0"/>
              <a:t>Açúcar2/aspartame2</a:t>
            </a:r>
          </a:p>
          <a:p>
            <a:pPr indent="-457200"/>
            <a:r>
              <a:rPr lang="pt-BR" dirty="0"/>
              <a:t>Açúcar3/aspartame3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B533C90-DF28-4044-B879-22D40BFF7CDD}"/>
              </a:ext>
            </a:extLst>
          </p:cNvPr>
          <p:cNvSpPr txBox="1"/>
          <p:nvPr/>
        </p:nvSpPr>
        <p:spPr>
          <a:xfrm>
            <a:off x="8776608" y="0"/>
            <a:ext cx="341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358075697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260FA89C-FF7B-4E22-9A0C-84EDABBAA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33" y="616408"/>
            <a:ext cx="7615847" cy="6090402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ADCCCE7-78A6-4981-82FE-71AF21354953}"/>
              </a:ext>
            </a:extLst>
          </p:cNvPr>
          <p:cNvSpPr txBox="1"/>
          <p:nvPr/>
        </p:nvSpPr>
        <p:spPr>
          <a:xfrm>
            <a:off x="8909258" y="15907"/>
            <a:ext cx="3826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288100669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B5D982-2AA5-473F-BD3F-5DAC7878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07" y="14898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4BA8E16-37C9-4316-BDFB-D0F7CE08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07" y="1496209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Nenhuma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3DF7743-8805-4604-9985-A11732F0EB35}"/>
              </a:ext>
            </a:extLst>
          </p:cNvPr>
          <p:cNvSpPr txBox="1"/>
          <p:nvPr/>
        </p:nvSpPr>
        <p:spPr>
          <a:xfrm>
            <a:off x="8854669" y="0"/>
            <a:ext cx="379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6371505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701f82da1a_0_49"/>
          <p:cNvSpPr txBox="1">
            <a:spLocks noGrp="1"/>
          </p:cNvSpPr>
          <p:nvPr>
            <p:ph type="title"/>
          </p:nvPr>
        </p:nvSpPr>
        <p:spPr>
          <a:xfrm>
            <a:off x="3233600" y="26456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Isabela Peron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27098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45" name="Google Shape;1145;p2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Camila Gomes (5 de dezembro/tarde)</a:t>
            </a:r>
            <a:endParaRPr/>
          </a:p>
        </p:txBody>
      </p:sp>
      <p:sp>
        <p:nvSpPr>
          <p:cNvPr id="1146" name="Google Shape;1146;p2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</a:t>
            </a:r>
            <a:r>
              <a:rPr lang="pt-BR" dirty="0" smtClean="0"/>
              <a:t>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Nenhum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701f82da1a_0_55"/>
          <p:cNvSpPr txBox="1">
            <a:spLocks noGrp="1"/>
          </p:cNvSpPr>
          <p:nvPr>
            <p:ph type="title"/>
          </p:nvPr>
        </p:nvSpPr>
        <p:spPr>
          <a:xfrm>
            <a:off x="9082292" y="0"/>
            <a:ext cx="3109708" cy="59475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(2 de dezembro)</a:t>
            </a:r>
            <a:endParaRPr sz="1800" dirty="0"/>
          </a:p>
        </p:txBody>
      </p:sp>
      <p:pic>
        <p:nvPicPr>
          <p:cNvPr id="2064" name="Google Shape;2064;g701f82da1a_0_55"/>
          <p:cNvPicPr preferRelativeResize="0"/>
          <p:nvPr/>
        </p:nvPicPr>
        <p:blipFill rotWithShape="1">
          <a:blip r:embed="rId3">
            <a:alphaModFix/>
          </a:blip>
          <a:srcRect l="5510" t="13693" r="42552" b="14276"/>
          <a:stretch/>
        </p:blipFill>
        <p:spPr>
          <a:xfrm>
            <a:off x="1666864" y="484301"/>
            <a:ext cx="7973649" cy="637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89383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701f82da1a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071" name="Google Shape;2071;g701f82da1a_0_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Açúcar4/Aspartame4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Sucralose4/Aspartame4</a:t>
            </a:r>
            <a:endParaRPr/>
          </a:p>
        </p:txBody>
      </p:sp>
      <p:sp>
        <p:nvSpPr>
          <p:cNvPr id="2072" name="Google Shape;2072;g701f82da1a_0_62"/>
          <p:cNvSpPr txBox="1"/>
          <p:nvPr/>
        </p:nvSpPr>
        <p:spPr>
          <a:xfrm>
            <a:off x="9185756" y="-46825"/>
            <a:ext cx="37407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Isabela Peron (2 de dezembro)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03022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01f82da1a_0_69"/>
          <p:cNvSpPr txBox="1">
            <a:spLocks noGrp="1"/>
          </p:cNvSpPr>
          <p:nvPr>
            <p:ph type="title"/>
          </p:nvPr>
        </p:nvSpPr>
        <p:spPr>
          <a:xfrm>
            <a:off x="9154747" y="0"/>
            <a:ext cx="3433038" cy="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(3 de dezembro)</a:t>
            </a:r>
            <a:endParaRPr sz="1800" dirty="0"/>
          </a:p>
        </p:txBody>
      </p:sp>
      <p:pic>
        <p:nvPicPr>
          <p:cNvPr id="2079" name="Google Shape;2079;g701f82da1a_0_69"/>
          <p:cNvPicPr preferRelativeResize="0"/>
          <p:nvPr/>
        </p:nvPicPr>
        <p:blipFill rotWithShape="1">
          <a:blip r:embed="rId3">
            <a:alphaModFix/>
          </a:blip>
          <a:srcRect l="6006" t="14112" r="42037" b="13810"/>
          <a:stretch/>
        </p:blipFill>
        <p:spPr>
          <a:xfrm>
            <a:off x="1132075" y="721900"/>
            <a:ext cx="7626887" cy="594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0017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701f82da1a_0_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086" name="Google Shape;2086;g701f82da1a_0_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Açúcar2/Sucralose2</a:t>
            </a:r>
            <a:endParaRPr/>
          </a:p>
        </p:txBody>
      </p:sp>
      <p:sp>
        <p:nvSpPr>
          <p:cNvPr id="2087" name="Google Shape;2087;g701f82da1a_0_76"/>
          <p:cNvSpPr txBox="1"/>
          <p:nvPr/>
        </p:nvSpPr>
        <p:spPr>
          <a:xfrm>
            <a:off x="8958075" y="91250"/>
            <a:ext cx="3576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Isabela Peron (3 de dezembro)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55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701f82da1a_0_83"/>
          <p:cNvSpPr txBox="1">
            <a:spLocks noGrp="1"/>
          </p:cNvSpPr>
          <p:nvPr>
            <p:ph type="title"/>
          </p:nvPr>
        </p:nvSpPr>
        <p:spPr>
          <a:xfrm>
            <a:off x="9144769" y="-353550"/>
            <a:ext cx="3047231" cy="122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Isabela Peron (4 de dezembro)</a:t>
            </a:r>
            <a:endParaRPr sz="1800" dirty="0"/>
          </a:p>
        </p:txBody>
      </p:sp>
      <p:pic>
        <p:nvPicPr>
          <p:cNvPr id="2095" name="Google Shape;2095;g701f82da1a_0_83"/>
          <p:cNvPicPr preferRelativeResize="0"/>
          <p:nvPr/>
        </p:nvPicPr>
        <p:blipFill rotWithShape="1">
          <a:blip r:embed="rId3">
            <a:alphaModFix/>
          </a:blip>
          <a:srcRect l="5520" t="14950" r="42401" b="13483"/>
          <a:stretch/>
        </p:blipFill>
        <p:spPr>
          <a:xfrm>
            <a:off x="1288973" y="516300"/>
            <a:ext cx="8208301" cy="634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48648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701f82da1a_0_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102" name="Google Shape;2102;g701f82da1a_0_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Água4/Aspartame4</a:t>
            </a: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Sucralose3/Aspartame3</a:t>
            </a:r>
            <a:endParaRPr/>
          </a:p>
        </p:txBody>
      </p:sp>
      <p:sp>
        <p:nvSpPr>
          <p:cNvPr id="2103" name="Google Shape;2103;g701f82da1a_0_90"/>
          <p:cNvSpPr txBox="1"/>
          <p:nvPr/>
        </p:nvSpPr>
        <p:spPr>
          <a:xfrm>
            <a:off x="9169581" y="-7575"/>
            <a:ext cx="3445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Isabela Peron (4 de dezembro)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37185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1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Isabella Vilela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8119162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70f728f3b4_0_0"/>
          <p:cNvSpPr txBox="1">
            <a:spLocks noGrp="1"/>
          </p:cNvSpPr>
          <p:nvPr>
            <p:ph type="title"/>
          </p:nvPr>
        </p:nvSpPr>
        <p:spPr>
          <a:xfrm>
            <a:off x="8953109" y="-334338"/>
            <a:ext cx="3686100" cy="113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(07 de novembro)</a:t>
            </a:r>
            <a:endParaRPr sz="1800" dirty="0"/>
          </a:p>
        </p:txBody>
      </p:sp>
      <p:pic>
        <p:nvPicPr>
          <p:cNvPr id="2111" name="Google Shape;2111;g70f728f3b4_0_0"/>
          <p:cNvPicPr preferRelativeResize="0"/>
          <p:nvPr/>
        </p:nvPicPr>
        <p:blipFill rotWithShape="1">
          <a:blip r:embed="rId3">
            <a:alphaModFix/>
          </a:blip>
          <a:srcRect l="5697" t="14202" r="43203" b="14678"/>
          <a:stretch/>
        </p:blipFill>
        <p:spPr>
          <a:xfrm>
            <a:off x="1697516" y="470127"/>
            <a:ext cx="8163499" cy="6387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4117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70f728f3b4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118" name="Google Shape;2118;g70f728f3b4_0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  <p:sp>
        <p:nvSpPr>
          <p:cNvPr id="2119" name="Google Shape;2119;g70f728f3b4_0_6"/>
          <p:cNvSpPr txBox="1"/>
          <p:nvPr/>
        </p:nvSpPr>
        <p:spPr>
          <a:xfrm>
            <a:off x="8956725" y="132200"/>
            <a:ext cx="40488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SzPts val="1100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(07 de novembro)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955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0f728f3b4_0_13"/>
          <p:cNvSpPr txBox="1">
            <a:spLocks noGrp="1"/>
          </p:cNvSpPr>
          <p:nvPr>
            <p:ph type="title"/>
          </p:nvPr>
        </p:nvSpPr>
        <p:spPr>
          <a:xfrm>
            <a:off x="8774925" y="-114100"/>
            <a:ext cx="6098700" cy="118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Isabella Vilela (11 de novembro)</a:t>
            </a:r>
            <a:endParaRPr sz="1800"/>
          </a:p>
        </p:txBody>
      </p:sp>
      <p:sp>
        <p:nvSpPr>
          <p:cNvPr id="2126" name="Google Shape;2126;g70f728f3b4_0_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60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Carolina Mônica</a:t>
            </a:r>
            <a:endParaRPr sz="720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70f728f3b4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133" name="Google Shape;2133;g70f728f3b4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  <p:sp>
        <p:nvSpPr>
          <p:cNvPr id="2134" name="Google Shape;2134;g70f728f3b4_0_19"/>
          <p:cNvSpPr txBox="1"/>
          <p:nvPr/>
        </p:nvSpPr>
        <p:spPr>
          <a:xfrm>
            <a:off x="9022825" y="0"/>
            <a:ext cx="3850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(11 de novembro)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28877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0f728f3b4_0_26"/>
          <p:cNvSpPr txBox="1">
            <a:spLocks noGrp="1"/>
          </p:cNvSpPr>
          <p:nvPr>
            <p:ph type="title"/>
          </p:nvPr>
        </p:nvSpPr>
        <p:spPr>
          <a:xfrm>
            <a:off x="8948400" y="0"/>
            <a:ext cx="3243600" cy="110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Isabella Vilela (12 de novembro)</a:t>
            </a:r>
            <a:endParaRPr sz="1800"/>
          </a:p>
        </p:txBody>
      </p:sp>
      <p:sp>
        <p:nvSpPr>
          <p:cNvPr id="2141" name="Google Shape;2141;g70f728f3b4_0_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3721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70f728f3b4_0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2148" name="Google Shape;2148;g70f728f3b4_0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  <p:sp>
        <p:nvSpPr>
          <p:cNvPr id="2149" name="Google Shape;2149;g70f728f3b4_0_32"/>
          <p:cNvSpPr txBox="1"/>
          <p:nvPr/>
        </p:nvSpPr>
        <p:spPr>
          <a:xfrm>
            <a:off x="9022825" y="0"/>
            <a:ext cx="38670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Isabella Vilela (12 de novembro)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5342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Laís Sorrilha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404606391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Letícia Ayres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113351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9E2437B8-1DCE-4B55-AB28-45D1278AA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639244"/>
            <a:ext cx="7950512" cy="6110437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D12614BA-3F98-4105-B0EF-AF92C8673359}"/>
              </a:ext>
            </a:extLst>
          </p:cNvPr>
          <p:cNvSpPr/>
          <p:nvPr/>
        </p:nvSpPr>
        <p:spPr>
          <a:xfrm>
            <a:off x="9256581" y="52391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9361489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15F829-891E-416F-A145-98C6EE04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Estatísticos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1E25FDF-DC05-4E88-90BA-C65A40D3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541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Água3/Açúcar3 </a:t>
            </a:r>
          </a:p>
          <a:p>
            <a:r>
              <a:rPr lang="pt-BR" dirty="0"/>
              <a:t>Água4/Açúcar4 </a:t>
            </a:r>
          </a:p>
          <a:p>
            <a:r>
              <a:rPr lang="pt-BR" dirty="0"/>
              <a:t>Água1/Aspartame1 </a:t>
            </a:r>
          </a:p>
          <a:p>
            <a:r>
              <a:rPr lang="pt-BR" dirty="0"/>
              <a:t>Água3/Aspartame3 </a:t>
            </a:r>
          </a:p>
          <a:p>
            <a:r>
              <a:rPr lang="pt-BR" dirty="0"/>
              <a:t>Água4/Aspartame4 </a:t>
            </a:r>
          </a:p>
          <a:p>
            <a:r>
              <a:rPr lang="pt-BR" dirty="0"/>
              <a:t>Açúcar2/Sucralose2 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1FB3F93E-F33F-4497-AD46-3FCA63EFDD95}"/>
              </a:ext>
            </a:extLst>
          </p:cNvPr>
          <p:cNvSpPr/>
          <p:nvPr/>
        </p:nvSpPr>
        <p:spPr>
          <a:xfrm>
            <a:off x="9256581" y="60911"/>
            <a:ext cx="29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974777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2FF2D636-D610-4BF6-A0AC-FD9C6D072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69" y="548362"/>
            <a:ext cx="8392780" cy="6309638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02C1873-CB04-4697-8569-7C290A309EAA}"/>
              </a:ext>
            </a:extLst>
          </p:cNvPr>
          <p:cNvSpPr/>
          <p:nvPr/>
        </p:nvSpPr>
        <p:spPr>
          <a:xfrm>
            <a:off x="8572098" y="0"/>
            <a:ext cx="361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manhã)</a:t>
            </a:r>
          </a:p>
        </p:txBody>
      </p:sp>
    </p:spTree>
    <p:extLst>
      <p:ext uri="{BB962C8B-B14F-4D97-AF65-F5344CB8AC3E}">
        <p14:creationId xmlns:p14="http://schemas.microsoft.com/office/powerpoint/2010/main" val="18841684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EF563A-5E93-4834-8671-B7325CEE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3" y="0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F1FEC9-BE72-4BED-8C82-6874DFA2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43" y="1512715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dirty="0"/>
              <a:t>Açúcar3/Sucralose3 </a:t>
            </a:r>
          </a:p>
          <a:p>
            <a:endParaRPr lang="pt-BR" dirty="0"/>
          </a:p>
          <a:p>
            <a:r>
              <a:rPr lang="pt-BR" dirty="0"/>
              <a:t>Açúcar3/Aspartame3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94952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9B5C2ED1-76FD-47B0-B1C5-C9DA77D4E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20" y="687606"/>
            <a:ext cx="7683886" cy="6170394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21F6381-39C7-4127-B209-F6725233B5A9}"/>
              </a:ext>
            </a:extLst>
          </p:cNvPr>
          <p:cNvSpPr/>
          <p:nvPr/>
        </p:nvSpPr>
        <p:spPr>
          <a:xfrm>
            <a:off x="8730796" y="0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</p:spTree>
    <p:extLst>
      <p:ext uri="{BB962C8B-B14F-4D97-AF65-F5344CB8AC3E}">
        <p14:creationId xmlns:p14="http://schemas.microsoft.com/office/powerpoint/2010/main" val="3884889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1031762-4E52-4498-859D-AB723E66583E}"/>
              </a:ext>
            </a:extLst>
          </p:cNvPr>
          <p:cNvSpPr txBox="1"/>
          <p:nvPr/>
        </p:nvSpPr>
        <p:spPr>
          <a:xfrm>
            <a:off x="9020331" y="0"/>
            <a:ext cx="347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2AE9139-E3C5-4BB5-AA4E-FAD5EBF8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2" y="589114"/>
            <a:ext cx="7604670" cy="59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738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13DBB6D-DAA2-4722-B8DB-05F6227D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8" y="60485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9A31DE3-AA72-4A22-8342-28B195DE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625"/>
            <a:ext cx="10515600" cy="3884337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Água4/Aspartame4 </a:t>
            </a:r>
          </a:p>
          <a:p>
            <a:r>
              <a:rPr lang="pt-BR" dirty="0"/>
              <a:t>Açúcar4/Aspartame4 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F0FE7995-9703-4F4B-B26A-2840FAFDFF0A}"/>
              </a:ext>
            </a:extLst>
          </p:cNvPr>
          <p:cNvSpPr/>
          <p:nvPr/>
        </p:nvSpPr>
        <p:spPr>
          <a:xfrm>
            <a:off x="8740414" y="60485"/>
            <a:ext cx="3451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3983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Maria Clara Longhin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5169317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03B84A6C-BC4A-40BC-B6FE-E591FBA12923}"/>
              </a:ext>
            </a:extLst>
          </p:cNvPr>
          <p:cNvSpPr txBox="1">
            <a:spLocks/>
          </p:cNvSpPr>
          <p:nvPr/>
        </p:nvSpPr>
        <p:spPr>
          <a:xfrm>
            <a:off x="9308169" y="0"/>
            <a:ext cx="3302362" cy="39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92263A1-4B0D-415B-B789-F43531391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55" y="538608"/>
            <a:ext cx="8084421" cy="61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7534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DAF9C7-A770-47B0-8C13-DC62AB1F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97" y="196284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EE6E6D9-917C-49EC-A6D4-BFA75E4E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 Água2/Sucralose2</a:t>
            </a:r>
          </a:p>
          <a:p>
            <a:r>
              <a:rPr lang="pt-BR" dirty="0"/>
              <a:t>Sucralose2/Aspartame2</a:t>
            </a:r>
          </a:p>
          <a:p>
            <a:r>
              <a:rPr lang="pt-BR" dirty="0"/>
              <a:t>Sucralose3/Aspartame3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12AF92F8-EB34-430B-8727-31FFA637DA5A}"/>
              </a:ext>
            </a:extLst>
          </p:cNvPr>
          <p:cNvSpPr txBox="1">
            <a:spLocks/>
          </p:cNvSpPr>
          <p:nvPr/>
        </p:nvSpPr>
        <p:spPr>
          <a:xfrm>
            <a:off x="9321816" y="0"/>
            <a:ext cx="3302362" cy="39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</p:spTree>
    <p:extLst>
      <p:ext uri="{BB962C8B-B14F-4D97-AF65-F5344CB8AC3E}">
        <p14:creationId xmlns:p14="http://schemas.microsoft.com/office/powerpoint/2010/main" val="378887273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C320E9DA-2FAE-410E-8946-B7FF28687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70" y="668768"/>
            <a:ext cx="7859725" cy="5956198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D36DFB37-02E3-4A40-85FF-D9AF69A5EBBA}"/>
              </a:ext>
            </a:extLst>
          </p:cNvPr>
          <p:cNvSpPr txBox="1">
            <a:spLocks/>
          </p:cNvSpPr>
          <p:nvPr/>
        </p:nvSpPr>
        <p:spPr>
          <a:xfrm>
            <a:off x="9335464" y="0"/>
            <a:ext cx="3043055" cy="488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355406094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1FEC90-77AA-4880-8F2E-DE4D2C0E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1B3A1E9-4C5C-4A18-9C70-3EEE6F24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10461" cy="44862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Água4/Sucralose4 </a:t>
            </a:r>
          </a:p>
          <a:p>
            <a:r>
              <a:rPr lang="pt-BR" dirty="0"/>
              <a:t>Água1/Aspartame1 </a:t>
            </a:r>
          </a:p>
          <a:p>
            <a:r>
              <a:rPr lang="pt-BR" dirty="0"/>
              <a:t>Água2/Aspartame2 </a:t>
            </a:r>
          </a:p>
          <a:p>
            <a:r>
              <a:rPr lang="pt-BR" dirty="0"/>
              <a:t>Água3/Aspartame3 </a:t>
            </a:r>
          </a:p>
          <a:p>
            <a:r>
              <a:rPr lang="pt-BR" dirty="0"/>
              <a:t> Água4/Aspartame4 </a:t>
            </a:r>
          </a:p>
          <a:p>
            <a:r>
              <a:rPr lang="pt-BR" dirty="0"/>
              <a:t>Açúcar1/Aspartame1 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BAED2C00-4853-4805-8B91-F928FD08CE42}"/>
              </a:ext>
            </a:extLst>
          </p:cNvPr>
          <p:cNvSpPr txBox="1">
            <a:spLocks/>
          </p:cNvSpPr>
          <p:nvPr/>
        </p:nvSpPr>
        <p:spPr>
          <a:xfrm>
            <a:off x="9349112" y="0"/>
            <a:ext cx="3137452" cy="337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A65AC34-F43A-4C8E-8869-1297E6E26B66}"/>
              </a:ext>
            </a:extLst>
          </p:cNvPr>
          <p:cNvSpPr txBox="1"/>
          <p:nvPr/>
        </p:nvSpPr>
        <p:spPr>
          <a:xfrm>
            <a:off x="6374296" y="3180522"/>
            <a:ext cx="44129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Açúcar2/Aspartame2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 Açúcar3/Aspartame3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Açúcar4/Aspartame4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Sucralose1/Aspartame1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Sucralose2/Aspartame2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Sucralose3/Aspartame3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Sucralose4/Aspartame4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871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B97E032C-7F1E-4F7A-A1F0-21320FAF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01" y="624372"/>
            <a:ext cx="8051770" cy="6233628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7B607F1A-96F0-44A6-8EA1-1ABD255C7023}"/>
              </a:ext>
            </a:extLst>
          </p:cNvPr>
          <p:cNvSpPr txBox="1">
            <a:spLocks/>
          </p:cNvSpPr>
          <p:nvPr/>
        </p:nvSpPr>
        <p:spPr>
          <a:xfrm>
            <a:off x="9475503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27059827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E5F653-9F9F-479F-84F9-8295C687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C2D4B8A-5937-43C1-87DA-0932E4AB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Água1/Sucralose1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A3F5B2EE-A7DD-48CB-8945-DEBF93156CB7}"/>
              </a:ext>
            </a:extLst>
          </p:cNvPr>
          <p:cNvSpPr txBox="1">
            <a:spLocks/>
          </p:cNvSpPr>
          <p:nvPr/>
        </p:nvSpPr>
        <p:spPr>
          <a:xfrm>
            <a:off x="9407264" y="10550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</p:spTree>
    <p:extLst>
      <p:ext uri="{BB962C8B-B14F-4D97-AF65-F5344CB8AC3E}">
        <p14:creationId xmlns:p14="http://schemas.microsoft.com/office/powerpoint/2010/main" val="10214567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7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Orlando Anteghini</a:t>
            </a:r>
            <a:endParaRPr sz="720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2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(27 de novembro)</a:t>
            </a:r>
            <a:endParaRPr/>
          </a:p>
        </p:txBody>
      </p:sp>
      <p:pic>
        <p:nvPicPr>
          <p:cNvPr id="1835" name="Google Shape;183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193" y="365266"/>
            <a:ext cx="8397208" cy="649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FB0DECA-FA31-4309-9B6A-1974F68D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159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5D2E44-720C-42F8-9505-020B4942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27" y="1024404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pPr marL="114300" indent="0">
              <a:buNone/>
            </a:pPr>
            <a:endParaRPr lang="pt-BR" dirty="0"/>
          </a:p>
          <a:p>
            <a:r>
              <a:rPr lang="pt-BR" dirty="0"/>
              <a:t>Água1/Aspartame1 </a:t>
            </a:r>
          </a:p>
          <a:p>
            <a:r>
              <a:rPr lang="pt-BR" dirty="0"/>
              <a:t>Água3/Aspartame3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0EB8304-A1DD-4D35-A9BA-6DE2AE0DA77C}"/>
              </a:ext>
            </a:extLst>
          </p:cNvPr>
          <p:cNvSpPr txBox="1"/>
          <p:nvPr/>
        </p:nvSpPr>
        <p:spPr>
          <a:xfrm>
            <a:off x="9033138" y="23069"/>
            <a:ext cx="3499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(7 de novembro)</a:t>
            </a:r>
          </a:p>
        </p:txBody>
      </p:sp>
    </p:spTree>
    <p:extLst>
      <p:ext uri="{BB962C8B-B14F-4D97-AF65-F5344CB8AC3E}">
        <p14:creationId xmlns:p14="http://schemas.microsoft.com/office/powerpoint/2010/main" val="226207369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2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841" name="Google Shape;1841;p12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agua2 + acucar2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agua2 + aspartame2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agua3 + acucar3</a:t>
            </a:r>
            <a:r>
              <a:rPr lang="pt-BR"/>
              <a:t>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 i="1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agua4 + acucar4</a:t>
            </a:r>
            <a:r>
              <a:rPr lang="pt-BR"/>
              <a:t>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i="1"/>
          </a:p>
        </p:txBody>
      </p:sp>
      <p:sp>
        <p:nvSpPr>
          <p:cNvPr id="1842" name="Google Shape;1842;p12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(27 de novembro)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30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(28 de novembro)</a:t>
            </a:r>
            <a:endParaRPr/>
          </a:p>
        </p:txBody>
      </p:sp>
      <p:pic>
        <p:nvPicPr>
          <p:cNvPr id="1848" name="Google Shape;184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837" y="340382"/>
            <a:ext cx="8384450" cy="651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31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854" name="Google Shape;1854;p131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855" name="Google Shape;1855;p131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(28 de novembro)</a:t>
            </a:r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(05 de dezembro)</a:t>
            </a:r>
            <a:endParaRPr/>
          </a:p>
        </p:txBody>
      </p:sp>
      <p:pic>
        <p:nvPicPr>
          <p:cNvPr id="1861" name="Google Shape;1861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041" y="358238"/>
            <a:ext cx="8283373" cy="649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33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867" name="Google Shape;1867;p133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868" name="Google Shape;1868;p133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(05 de dezembro)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3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Rafaela Curi</a:t>
            </a:r>
            <a:endParaRPr sz="72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3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(14 de novembro)</a:t>
            </a:r>
            <a:endParaRPr/>
          </a:p>
        </p:txBody>
      </p:sp>
      <p:pic>
        <p:nvPicPr>
          <p:cNvPr id="1879" name="Google Shape;1879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420" y="362946"/>
            <a:ext cx="8278551" cy="649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3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885" name="Google Shape;1885;p13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Acucar4/sucralose4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886" name="Google Shape;1886;p13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(14 de novembro)</a:t>
            </a:r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7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(03 de dezembro)</a:t>
            </a:r>
            <a:endParaRPr/>
          </a:p>
        </p:txBody>
      </p:sp>
      <p:pic>
        <p:nvPicPr>
          <p:cNvPr id="1892" name="Google Shape;1892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84" y="350390"/>
            <a:ext cx="8364274" cy="650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38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898" name="Google Shape;1898;p138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Acucar2/sucralose2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Aspartame2/sucralose2 </a:t>
            </a:r>
            <a:r>
              <a:rPr lang="pt-BR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899" name="Google Shape;1899;p138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(03 de dezembro)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Ana Carolina Contreras</a:t>
            </a:r>
            <a:endParaRPr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6E5A01C4-6985-4B05-943A-82236EBFCBE5}"/>
              </a:ext>
            </a:extLst>
          </p:cNvPr>
          <p:cNvSpPr txBox="1"/>
          <p:nvPr/>
        </p:nvSpPr>
        <p:spPr>
          <a:xfrm>
            <a:off x="8803064" y="0"/>
            <a:ext cx="338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BEE7832-C091-4FDA-A8C9-51DEACF3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29" y="682388"/>
            <a:ext cx="7958479" cy="60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007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39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(05 de dezembro)</a:t>
            </a:r>
            <a:endParaRPr/>
          </a:p>
        </p:txBody>
      </p:sp>
      <p:pic>
        <p:nvPicPr>
          <p:cNvPr id="1905" name="Google Shape;1905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315" y="378418"/>
            <a:ext cx="8196671" cy="6479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40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911" name="Google Shape;1911;p140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912" name="Google Shape;1912;p140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(05 de dezembro)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21D2F2-E2A7-4CAA-9A21-876EA692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9" y="-243474"/>
            <a:ext cx="10515600" cy="1325563"/>
          </a:xfrm>
        </p:spPr>
        <p:txBody>
          <a:bodyPr/>
          <a:lstStyle/>
          <a:p>
            <a:r>
              <a:rPr lang="pt-BR" dirty="0" smtClean="0"/>
              <a:t>Resultados 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0C5B4F9-6CF4-4FAD-A31A-75A6CDAC2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27" y="1082089"/>
            <a:ext cx="11267364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Água2/ aspartame2</a:t>
            </a:r>
          </a:p>
          <a:p>
            <a:r>
              <a:rPr lang="pt-BR" dirty="0"/>
              <a:t>Açúcar2/Aspartame2</a:t>
            </a:r>
          </a:p>
          <a:p>
            <a:r>
              <a:rPr lang="pt-BR" dirty="0"/>
              <a:t>Açúcar3/Aspartame3</a:t>
            </a:r>
          </a:p>
          <a:p>
            <a:r>
              <a:rPr lang="pt-BR" dirty="0"/>
              <a:t>Açúcar4/Aspartame4</a:t>
            </a:r>
          </a:p>
          <a:p>
            <a:r>
              <a:rPr lang="pt-BR" dirty="0"/>
              <a:t>Sucralose2/aspartame2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ABF2983-7776-463B-9E9C-D1EB0C46F85B}"/>
              </a:ext>
            </a:extLst>
          </p:cNvPr>
          <p:cNvSpPr txBox="1"/>
          <p:nvPr/>
        </p:nvSpPr>
        <p:spPr>
          <a:xfrm>
            <a:off x="8831922" y="0"/>
            <a:ext cx="3360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(12 de novembro)</a:t>
            </a:r>
          </a:p>
        </p:txBody>
      </p:sp>
    </p:spTree>
    <p:extLst>
      <p:ext uri="{BB962C8B-B14F-4D97-AF65-F5344CB8AC3E}">
        <p14:creationId xmlns:p14="http://schemas.microsoft.com/office/powerpoint/2010/main" val="34043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67AE995-E74A-466A-91DD-EAC4C6866470}"/>
              </a:ext>
            </a:extLst>
          </p:cNvPr>
          <p:cNvSpPr txBox="1"/>
          <p:nvPr/>
        </p:nvSpPr>
        <p:spPr>
          <a:xfrm>
            <a:off x="8909259" y="0"/>
            <a:ext cx="340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CB299B8-2EF5-4F1C-BE48-3B122576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03" y="732195"/>
            <a:ext cx="7820167" cy="58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3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47019B-0E46-472B-876F-8D61E87F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94" y="-208081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44E85D3-E8C0-42D4-8EBB-82B2398D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878329"/>
          </a:xfrm>
        </p:spPr>
        <p:txBody>
          <a:bodyPr>
            <a:normAutofit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pPr marL="114300" indent="0">
              <a:buNone/>
            </a:pPr>
            <a:endParaRPr lang="pt-BR" dirty="0"/>
          </a:p>
          <a:p>
            <a:r>
              <a:rPr lang="pt-BR" sz="2600" dirty="0"/>
              <a:t>Água4/Sucralose4 </a:t>
            </a:r>
          </a:p>
          <a:p>
            <a:r>
              <a:rPr lang="pt-BR" sz="2600" dirty="0"/>
              <a:t>Água4/Aspartame4 </a:t>
            </a:r>
          </a:p>
          <a:p>
            <a:r>
              <a:rPr lang="pt-BR" sz="2600" dirty="0"/>
              <a:t>Açúcar4/Sucralose4 </a:t>
            </a:r>
          </a:p>
          <a:p>
            <a:r>
              <a:rPr lang="pt-BR" sz="2600" dirty="0"/>
              <a:t>Açúcar4/Aspartame4 </a:t>
            </a:r>
          </a:p>
          <a:p>
            <a:r>
              <a:rPr lang="pt-BR" sz="2600" dirty="0"/>
              <a:t>Sucralose4/Aspartame4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D8B2357-C647-4E43-A3F7-AD40D0348C24}"/>
              </a:ext>
            </a:extLst>
          </p:cNvPr>
          <p:cNvSpPr txBox="1"/>
          <p:nvPr/>
        </p:nvSpPr>
        <p:spPr>
          <a:xfrm>
            <a:off x="8895612" y="0"/>
            <a:ext cx="3441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Carolina Mônica (28 de novembro)</a:t>
            </a:r>
          </a:p>
        </p:txBody>
      </p:sp>
    </p:spTree>
    <p:extLst>
      <p:ext uri="{BB962C8B-B14F-4D97-AF65-F5344CB8AC3E}">
        <p14:creationId xmlns:p14="http://schemas.microsoft.com/office/powerpoint/2010/main" val="387126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Isabela Peron</a:t>
            </a:r>
            <a:endParaRPr sz="7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5"/>
          <p:cNvSpPr txBox="1">
            <a:spLocks noGrp="1"/>
          </p:cNvSpPr>
          <p:nvPr>
            <p:ph type="title"/>
          </p:nvPr>
        </p:nvSpPr>
        <p:spPr>
          <a:xfrm>
            <a:off x="9166182" y="-319805"/>
            <a:ext cx="31350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(2 de dezembro)</a:t>
            </a:r>
            <a:endParaRPr sz="1800"/>
          </a:p>
        </p:txBody>
      </p:sp>
      <p:pic>
        <p:nvPicPr>
          <p:cNvPr id="1201" name="Google Shape;1201;p35"/>
          <p:cNvPicPr preferRelativeResize="0"/>
          <p:nvPr/>
        </p:nvPicPr>
        <p:blipFill rotWithShape="1">
          <a:blip r:embed="rId3">
            <a:alphaModFix/>
          </a:blip>
          <a:srcRect l="4773" t="16329" r="43563" b="14680"/>
          <a:stretch/>
        </p:blipFill>
        <p:spPr>
          <a:xfrm>
            <a:off x="2273749" y="686095"/>
            <a:ext cx="7617226" cy="573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207" name="Google Shape;120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Nenhum</a:t>
            </a:r>
            <a:endParaRPr/>
          </a:p>
        </p:txBody>
      </p:sp>
      <p:sp>
        <p:nvSpPr>
          <p:cNvPr id="1208" name="Google Shape;1208;p36"/>
          <p:cNvSpPr txBox="1"/>
          <p:nvPr/>
        </p:nvSpPr>
        <p:spPr>
          <a:xfrm>
            <a:off x="9171467" y="0"/>
            <a:ext cx="324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(2 de Dezembro)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7"/>
          <p:cNvSpPr txBox="1">
            <a:spLocks noGrp="1"/>
          </p:cNvSpPr>
          <p:nvPr>
            <p:ph type="title"/>
          </p:nvPr>
        </p:nvSpPr>
        <p:spPr>
          <a:xfrm>
            <a:off x="9144600" y="-234507"/>
            <a:ext cx="304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(3 de dezembro)</a:t>
            </a:r>
            <a:endParaRPr sz="1800"/>
          </a:p>
        </p:txBody>
      </p:sp>
      <p:pic>
        <p:nvPicPr>
          <p:cNvPr id="1214" name="Google Shape;1214;p37"/>
          <p:cNvPicPr preferRelativeResize="0"/>
          <p:nvPr/>
        </p:nvPicPr>
        <p:blipFill rotWithShape="1">
          <a:blip r:embed="rId3">
            <a:alphaModFix/>
          </a:blip>
          <a:srcRect l="4814" t="13836" r="42105" b="14621"/>
          <a:stretch/>
        </p:blipFill>
        <p:spPr>
          <a:xfrm>
            <a:off x="2121661" y="698475"/>
            <a:ext cx="7568849" cy="576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8"/>
          <p:cNvSpPr txBox="1">
            <a:spLocks noGrp="1"/>
          </p:cNvSpPr>
          <p:nvPr>
            <p:ph type="title"/>
          </p:nvPr>
        </p:nvSpPr>
        <p:spPr>
          <a:xfrm>
            <a:off x="838200" y="383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220" name="Google Shape;1220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Nenhum</a:t>
            </a:r>
            <a:endParaRPr/>
          </a:p>
        </p:txBody>
      </p:sp>
      <p:sp>
        <p:nvSpPr>
          <p:cNvPr id="1221" name="Google Shape;1221;p38"/>
          <p:cNvSpPr txBox="1"/>
          <p:nvPr/>
        </p:nvSpPr>
        <p:spPr>
          <a:xfrm>
            <a:off x="9203700" y="-51475"/>
            <a:ext cx="32748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(3 de dezembro)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9126600" y="-264198"/>
            <a:ext cx="3065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Isabela Peron (4 de dezembro)</a:t>
            </a:r>
            <a:endParaRPr sz="1800"/>
          </a:p>
        </p:txBody>
      </p:sp>
      <p:pic>
        <p:nvPicPr>
          <p:cNvPr id="1227" name="Google Shape;1227;p39"/>
          <p:cNvPicPr preferRelativeResize="0"/>
          <p:nvPr/>
        </p:nvPicPr>
        <p:blipFill rotWithShape="1">
          <a:blip r:embed="rId3">
            <a:alphaModFix/>
          </a:blip>
          <a:srcRect l="4633" t="14360" r="42103" b="13834"/>
          <a:stretch/>
        </p:blipFill>
        <p:spPr>
          <a:xfrm>
            <a:off x="2323960" y="823575"/>
            <a:ext cx="7538426" cy="5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Ana Carolina Contreras (14 de novembro)</a:t>
            </a:r>
            <a:endParaRPr/>
          </a:p>
        </p:txBody>
      </p:sp>
      <p:pic>
        <p:nvPicPr>
          <p:cNvPr id="1007" name="Google Shape;10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55" y="364318"/>
            <a:ext cx="8499632" cy="649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Estatísticos</a:t>
            </a:r>
            <a:endParaRPr/>
          </a:p>
        </p:txBody>
      </p:sp>
      <p:sp>
        <p:nvSpPr>
          <p:cNvPr id="1233" name="Google Shape;1233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br>
              <a:rPr lang="pt-BR"/>
            </a:br>
            <a:endParaRPr/>
          </a:p>
          <a:p>
            <a:pPr marL="2286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Nenhum</a:t>
            </a:r>
            <a:endParaRPr/>
          </a:p>
        </p:txBody>
      </p:sp>
      <p:sp>
        <p:nvSpPr>
          <p:cNvPr id="1234" name="Google Shape;1234;p40"/>
          <p:cNvSpPr txBox="1"/>
          <p:nvPr/>
        </p:nvSpPr>
        <p:spPr>
          <a:xfrm>
            <a:off x="9213095" y="-65917"/>
            <a:ext cx="45840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Isabela Peron (4 de dezembro)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1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Isabella Vilela</a:t>
            </a:r>
            <a:endParaRPr sz="7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7037fa07b7_0_0"/>
          <p:cNvSpPr txBox="1">
            <a:spLocks noGrp="1"/>
          </p:cNvSpPr>
          <p:nvPr>
            <p:ph type="ctrTitle"/>
          </p:nvPr>
        </p:nvSpPr>
        <p:spPr>
          <a:xfrm>
            <a:off x="8932430" y="-603400"/>
            <a:ext cx="3363600" cy="943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(07 de novembro)</a:t>
            </a:r>
            <a:endParaRPr sz="1800" dirty="0"/>
          </a:p>
        </p:txBody>
      </p:sp>
      <p:pic>
        <p:nvPicPr>
          <p:cNvPr id="1246" name="Google Shape;1246;g7037fa07b7_0_0"/>
          <p:cNvPicPr preferRelativeResize="0"/>
          <p:nvPr/>
        </p:nvPicPr>
        <p:blipFill rotWithShape="1">
          <a:blip r:embed="rId3">
            <a:alphaModFix/>
          </a:blip>
          <a:srcRect l="5400" t="14476" r="42570" b="13033"/>
          <a:stretch/>
        </p:blipFill>
        <p:spPr>
          <a:xfrm>
            <a:off x="2170147" y="658925"/>
            <a:ext cx="7913101" cy="619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9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037fa07b7_0_7"/>
          <p:cNvSpPr txBox="1">
            <a:spLocks noGrp="1"/>
          </p:cNvSpPr>
          <p:nvPr>
            <p:ph type="ctrTitle"/>
          </p:nvPr>
        </p:nvSpPr>
        <p:spPr>
          <a:xfrm>
            <a:off x="780350" y="-1637387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Resultados Estatísticos</a:t>
            </a:r>
            <a:endParaRPr sz="4400"/>
          </a:p>
        </p:txBody>
      </p:sp>
      <p:sp>
        <p:nvSpPr>
          <p:cNvPr id="1253" name="Google Shape;1253;g7037fa07b7_0_7"/>
          <p:cNvSpPr txBox="1">
            <a:spLocks noGrp="1"/>
          </p:cNvSpPr>
          <p:nvPr>
            <p:ph type="subTitle" idx="1"/>
          </p:nvPr>
        </p:nvSpPr>
        <p:spPr>
          <a:xfrm>
            <a:off x="780350" y="750325"/>
            <a:ext cx="11093202" cy="595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As amostras que apresentaram significância na separação dos coeficientes através do teste de hipótese para duas amostras foram:</a:t>
            </a:r>
            <a:br>
              <a:rPr lang="pt-BR" sz="2800" dirty="0"/>
            </a:b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Água2/Açúcar2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Água1/Sucralose1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Água2/Sucralose2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Água3/Sucralose3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Água4/Sucralose4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Água1/Aspartame1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Açúcar1/Sucralose1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Açúcar2/Sucralose2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Açúcar3/Sucralose3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Açúcar4/Sucralose4</a:t>
            </a:r>
            <a:endParaRPr sz="2800" dirty="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 dirty="0"/>
              <a:t>Sucralose1/Aspartame1</a:t>
            </a:r>
            <a:endParaRPr sz="2800" dirty="0"/>
          </a:p>
        </p:txBody>
      </p:sp>
      <p:sp>
        <p:nvSpPr>
          <p:cNvPr id="1254" name="Google Shape;1254;g7037fa07b7_0_7"/>
          <p:cNvSpPr txBox="1"/>
          <p:nvPr/>
        </p:nvSpPr>
        <p:spPr>
          <a:xfrm>
            <a:off x="9027765" y="-54905"/>
            <a:ext cx="3916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Isabella Vilela (07 de novembro)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g7037fa07b7_0_7"/>
          <p:cNvSpPr txBox="1"/>
          <p:nvPr/>
        </p:nvSpPr>
        <p:spPr>
          <a:xfrm>
            <a:off x="5809500" y="2273125"/>
            <a:ext cx="4527900" cy="4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just">
              <a:lnSpc>
                <a:spcPct val="90000"/>
              </a:lnSpc>
              <a:buSzPts val="2800"/>
              <a:buFont typeface="Arial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Sucralose2/Aspartame2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 algn="just">
              <a:lnSpc>
                <a:spcPct val="90000"/>
              </a:lnSpc>
              <a:buSzPts val="2800"/>
              <a:buFont typeface="Calibri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Sucralose3/Aspartame3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 algn="just">
              <a:lnSpc>
                <a:spcPct val="90000"/>
              </a:lnSpc>
              <a:buSzPts val="2800"/>
              <a:buFont typeface="Calibri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Sucralose4/Aspartame4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48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7ed618eba3_0_0"/>
          <p:cNvSpPr txBox="1">
            <a:spLocks noGrp="1"/>
          </p:cNvSpPr>
          <p:nvPr>
            <p:ph type="ctrTitle"/>
          </p:nvPr>
        </p:nvSpPr>
        <p:spPr>
          <a:xfrm>
            <a:off x="8608936" y="-397350"/>
            <a:ext cx="3942300" cy="79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(11 de novembro)</a:t>
            </a:r>
            <a:endParaRPr sz="1800" dirty="0"/>
          </a:p>
        </p:txBody>
      </p:sp>
      <p:pic>
        <p:nvPicPr>
          <p:cNvPr id="1262" name="Google Shape;1262;g7ed618eba3_0_0"/>
          <p:cNvPicPr preferRelativeResize="0"/>
          <p:nvPr/>
        </p:nvPicPr>
        <p:blipFill rotWithShape="1">
          <a:blip r:embed="rId3">
            <a:alphaModFix/>
          </a:blip>
          <a:srcRect l="5095" t="13974" r="40867" b="14175"/>
          <a:stretch/>
        </p:blipFill>
        <p:spPr>
          <a:xfrm>
            <a:off x="2054548" y="811717"/>
            <a:ext cx="7899100" cy="59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665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ed618eba3_0_7"/>
          <p:cNvSpPr txBox="1">
            <a:spLocks noGrp="1"/>
          </p:cNvSpPr>
          <p:nvPr>
            <p:ph type="ctrTitle"/>
          </p:nvPr>
        </p:nvSpPr>
        <p:spPr>
          <a:xfrm>
            <a:off x="-574700" y="-1306837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Resultados Estatísticos</a:t>
            </a:r>
            <a:endParaRPr sz="4800"/>
          </a:p>
        </p:txBody>
      </p:sp>
      <p:sp>
        <p:nvSpPr>
          <p:cNvPr id="1269" name="Google Shape;1269;g7ed618eba3_0_7"/>
          <p:cNvSpPr txBox="1">
            <a:spLocks noGrp="1"/>
          </p:cNvSpPr>
          <p:nvPr>
            <p:ph type="subTitle" idx="1"/>
          </p:nvPr>
        </p:nvSpPr>
        <p:spPr>
          <a:xfrm>
            <a:off x="644475" y="1265253"/>
            <a:ext cx="11038800" cy="530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As amostras que apresentaram significância na separação dos coeficientes através do teste de hipótese para duas amostras foram:</a:t>
            </a:r>
            <a:br>
              <a:rPr lang="pt-BR" sz="2800"/>
            </a:br>
            <a:endParaRPr sz="280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Açúcar4/Aspartame4</a:t>
            </a:r>
            <a:endParaRPr sz="2800"/>
          </a:p>
        </p:txBody>
      </p:sp>
      <p:sp>
        <p:nvSpPr>
          <p:cNvPr id="1270" name="Google Shape;1270;g7ed618eba3_0_7"/>
          <p:cNvSpPr txBox="1"/>
          <p:nvPr/>
        </p:nvSpPr>
        <p:spPr>
          <a:xfrm>
            <a:off x="9051420" y="0"/>
            <a:ext cx="3631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Isabella Vilela (11 de novembro)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70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ed618eba3_0_14"/>
          <p:cNvSpPr txBox="1">
            <a:spLocks noGrp="1"/>
          </p:cNvSpPr>
          <p:nvPr>
            <p:ph type="ctrTitle"/>
          </p:nvPr>
        </p:nvSpPr>
        <p:spPr>
          <a:xfrm>
            <a:off x="8649142" y="-727718"/>
            <a:ext cx="4024800" cy="1075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Isabella Vilela (12 de novembro)</a:t>
            </a:r>
            <a:endParaRPr sz="1800" dirty="0"/>
          </a:p>
        </p:txBody>
      </p:sp>
      <p:pic>
        <p:nvPicPr>
          <p:cNvPr id="1277" name="Google Shape;1277;g7ed618eba3_0_14"/>
          <p:cNvPicPr preferRelativeResize="0"/>
          <p:nvPr/>
        </p:nvPicPr>
        <p:blipFill rotWithShape="1">
          <a:blip r:embed="rId3">
            <a:alphaModFix/>
          </a:blip>
          <a:srcRect l="5124" t="14511" r="40707" b="14248"/>
          <a:stretch/>
        </p:blipFill>
        <p:spPr>
          <a:xfrm>
            <a:off x="2265528" y="791571"/>
            <a:ext cx="7830277" cy="5855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383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7ed618eba3_0_20"/>
          <p:cNvSpPr txBox="1">
            <a:spLocks noGrp="1"/>
          </p:cNvSpPr>
          <p:nvPr>
            <p:ph type="ctrTitle"/>
          </p:nvPr>
        </p:nvSpPr>
        <p:spPr>
          <a:xfrm>
            <a:off x="-1441689" y="-157765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Resultados Estatísticos</a:t>
            </a:r>
            <a:endParaRPr sz="4800" dirty="0"/>
          </a:p>
        </p:txBody>
      </p:sp>
      <p:sp>
        <p:nvSpPr>
          <p:cNvPr id="1284" name="Google Shape;1284;g7ed618eba3_0_20"/>
          <p:cNvSpPr txBox="1">
            <a:spLocks noGrp="1"/>
          </p:cNvSpPr>
          <p:nvPr>
            <p:ph type="subTitle" idx="1"/>
          </p:nvPr>
        </p:nvSpPr>
        <p:spPr>
          <a:xfrm>
            <a:off x="793225" y="1397425"/>
            <a:ext cx="10725000" cy="51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As amostras que apresentaram significância na separação dos coeficientes através do teste de hipótese para duas amostras foram:</a:t>
            </a:r>
            <a:br>
              <a:rPr lang="pt-BR" sz="2800"/>
            </a:br>
            <a:endParaRPr sz="280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Água2/Açúcar2</a:t>
            </a:r>
            <a:endParaRPr sz="280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Água3/Açúcar3</a:t>
            </a:r>
            <a:endParaRPr sz="2800"/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Açúcar1/Sucralose1</a:t>
            </a:r>
            <a:endParaRPr sz="2800"/>
          </a:p>
        </p:txBody>
      </p:sp>
      <p:sp>
        <p:nvSpPr>
          <p:cNvPr id="1285" name="Google Shape;1285;g7ed618eba3_0_20"/>
          <p:cNvSpPr txBox="1"/>
          <p:nvPr/>
        </p:nvSpPr>
        <p:spPr>
          <a:xfrm>
            <a:off x="9038511" y="0"/>
            <a:ext cx="3255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Isabella Vilela (12 de novembro)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267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Laís Sorrilha</a:t>
            </a:r>
            <a:endParaRPr sz="7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Letícia Ayres</a:t>
            </a:r>
            <a:endParaRPr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013" name="Google Shape;1013;p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 smtClean="0"/>
              <a:t>Nenhuma</a:t>
            </a:r>
            <a:endParaRPr dirty="0"/>
          </a:p>
        </p:txBody>
      </p:sp>
      <p:sp>
        <p:nvSpPr>
          <p:cNvPr id="1014" name="Google Shape;1014;p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 Carolina Contreras (14 de novembro)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9B0A3AE-6FE4-41E7-9554-F344FC2C1D69}"/>
              </a:ext>
            </a:extLst>
          </p:cNvPr>
          <p:cNvSpPr txBox="1"/>
          <p:nvPr/>
        </p:nvSpPr>
        <p:spPr>
          <a:xfrm>
            <a:off x="9316279" y="0"/>
            <a:ext cx="3266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Letícia Ayres (2 de dezembro)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4A3D4B8-6B77-4AE3-BCD3-BE56E558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4" y="547809"/>
            <a:ext cx="8631657" cy="61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5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6EF64A-B703-4330-942E-307DA2C3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3922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02E0EF4-E93B-4270-AAED-AF3935D7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73" y="1061641"/>
            <a:ext cx="10515600" cy="4351338"/>
          </a:xfrm>
        </p:spPr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Água3/Açúcar3</a:t>
            </a:r>
          </a:p>
          <a:p>
            <a:r>
              <a:rPr lang="pt-BR" dirty="0"/>
              <a:t>Água3/Sucralose3</a:t>
            </a:r>
          </a:p>
          <a:p>
            <a:r>
              <a:rPr lang="pt-BR" dirty="0"/>
              <a:t>Água3/Aspartame3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E43396A-6A62-4A8A-AC39-46A537C21416}"/>
              </a:ext>
            </a:extLst>
          </p:cNvPr>
          <p:cNvSpPr/>
          <p:nvPr/>
        </p:nvSpPr>
        <p:spPr>
          <a:xfrm>
            <a:off x="9545122" y="-4089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Letícia </a:t>
            </a:r>
            <a:r>
              <a:rPr lang="pt-BR" sz="1600" dirty="0"/>
              <a:t>Ayres</a:t>
            </a:r>
            <a:r>
              <a:rPr lang="pt-BR" dirty="0"/>
              <a:t> (2 de dezembro)</a:t>
            </a:r>
          </a:p>
        </p:txBody>
      </p:sp>
    </p:spTree>
    <p:extLst>
      <p:ext uri="{BB962C8B-B14F-4D97-AF65-F5344CB8AC3E}">
        <p14:creationId xmlns:p14="http://schemas.microsoft.com/office/powerpoint/2010/main" val="296335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EAF9280-A86E-44AD-95C9-AD7E347F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78" y="699142"/>
            <a:ext cx="7901472" cy="59261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1C4AA86-73D0-4EE1-8E84-45F1E5F18D29}"/>
              </a:ext>
            </a:extLst>
          </p:cNvPr>
          <p:cNvSpPr/>
          <p:nvPr/>
        </p:nvSpPr>
        <p:spPr>
          <a:xfrm>
            <a:off x="8809343" y="0"/>
            <a:ext cx="3382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Letícia Ayres (5 de </a:t>
            </a:r>
            <a:r>
              <a:rPr lang="pt-BR" sz="1600" dirty="0" smtClean="0"/>
              <a:t>dezembro/manhã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337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B894B4-D824-491F-99AB-A9E9399E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6" y="-324228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3CB710A-C277-4A9C-96C7-E8BB83CE2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04" y="1325563"/>
            <a:ext cx="10515600" cy="4351338"/>
          </a:xfrm>
        </p:spPr>
        <p:txBody>
          <a:bodyPr/>
          <a:lstStyle/>
          <a:p>
            <a:r>
              <a:rPr lang="pt-BR" dirty="0"/>
              <a:t>Nenhuma das amostras que apresentaram significância na separação dos coeficientes através do teste de hipótese para duas amostras.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7735168-4DE9-4034-8384-3E884902F765}"/>
              </a:ext>
            </a:extLst>
          </p:cNvPr>
          <p:cNvSpPr/>
          <p:nvPr/>
        </p:nvSpPr>
        <p:spPr>
          <a:xfrm>
            <a:off x="8809343" y="0"/>
            <a:ext cx="3382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Letícia Ayres (5 de </a:t>
            </a:r>
            <a:r>
              <a:rPr lang="pt-BR" sz="1600" dirty="0" smtClean="0"/>
              <a:t>dezembro/manhã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2964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61C9209-4F41-49A8-825D-182329FF46CD}"/>
              </a:ext>
            </a:extLst>
          </p:cNvPr>
          <p:cNvSpPr/>
          <p:nvPr/>
        </p:nvSpPr>
        <p:spPr>
          <a:xfrm>
            <a:off x="8730796" y="101429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</a:t>
            </a:r>
            <a:r>
              <a:rPr lang="pt-BR" sz="1600" dirty="0" smtClean="0"/>
              <a:t>dezembro/tarde</a:t>
            </a:r>
            <a:r>
              <a:rPr lang="pt-BR" sz="1600" dirty="0"/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5E19B51-B95F-4F76-8962-54C1646D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51" y="797464"/>
            <a:ext cx="7682120" cy="56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9A8040-FB6E-4EFC-93E8-FB1906C3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986"/>
            <a:ext cx="10515600" cy="1325563"/>
          </a:xfrm>
        </p:spPr>
        <p:txBody>
          <a:bodyPr/>
          <a:lstStyle/>
          <a:p>
            <a:r>
              <a:rPr lang="pt-BR" dirty="0"/>
              <a:t>Resultados Estatísticos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C3C62CD-F92D-4283-A58E-155A4EB5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325" y="1325563"/>
            <a:ext cx="10515600" cy="4170363"/>
          </a:xfrm>
        </p:spPr>
        <p:txBody>
          <a:bodyPr>
            <a:normAutofit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Água1/Açúcar1 </a:t>
            </a:r>
          </a:p>
          <a:p>
            <a:r>
              <a:rPr lang="pt-BR" dirty="0" smtClean="0"/>
              <a:t>Água3/Aspartame3</a:t>
            </a:r>
            <a:endParaRPr lang="pt-BR" dirty="0"/>
          </a:p>
          <a:p>
            <a:r>
              <a:rPr lang="pt-BR" dirty="0"/>
              <a:t>Açúcar3/Aspartame3 </a:t>
            </a:r>
          </a:p>
          <a:p>
            <a:r>
              <a:rPr lang="pt-BR" dirty="0"/>
              <a:t>Sucralose3/Aspartame3 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3CC3CDD-1E7D-458F-80DB-4E9BBEFF8D2D}"/>
              </a:ext>
            </a:extLst>
          </p:cNvPr>
          <p:cNvSpPr/>
          <p:nvPr/>
        </p:nvSpPr>
        <p:spPr>
          <a:xfrm>
            <a:off x="8730796" y="0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Letícia Ayres (5 de dezembro tarde)</a:t>
            </a:r>
          </a:p>
        </p:txBody>
      </p:sp>
    </p:spTree>
    <p:extLst>
      <p:ext uri="{BB962C8B-B14F-4D97-AF65-F5344CB8AC3E}">
        <p14:creationId xmlns:p14="http://schemas.microsoft.com/office/powerpoint/2010/main" val="89214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Maria Clara Longhin</a:t>
            </a:r>
            <a:endParaRPr sz="7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D0D3CBF-2488-4432-A9E1-563FE760A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9592" y="-120546"/>
            <a:ext cx="2849217" cy="241092"/>
          </a:xfrm>
        </p:spPr>
        <p:txBody>
          <a:bodyPr>
            <a:noAutofit/>
          </a:bodyPr>
          <a:lstStyle/>
          <a:p>
            <a:r>
              <a:rPr lang="pt-BR" sz="1600" dirty="0"/>
              <a:t>Maria Clara (11 de novembro)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28D27DE-0A2A-4716-A7FF-84034F45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4" y="402504"/>
            <a:ext cx="8408009" cy="64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3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A49CB4-4FC9-48BA-A635-B10E0678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8D75C19-FC09-4DEE-9847-099BA658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Água4/Açúcar4 </a:t>
            </a:r>
          </a:p>
          <a:p>
            <a:r>
              <a:rPr lang="pt-BR" dirty="0"/>
              <a:t>Água4/Sucralose4 </a:t>
            </a:r>
          </a:p>
          <a:p>
            <a:r>
              <a:rPr lang="pt-BR" dirty="0"/>
              <a:t>Água1/Aspartame1 </a:t>
            </a:r>
          </a:p>
          <a:p>
            <a:r>
              <a:rPr lang="pt-BR" dirty="0"/>
              <a:t>Água4/Aspartame4 </a:t>
            </a:r>
          </a:p>
          <a:p>
            <a:r>
              <a:rPr lang="pt-BR" dirty="0"/>
              <a:t>Açúcar1/Aspartame1 </a:t>
            </a:r>
          </a:p>
          <a:p>
            <a:r>
              <a:rPr lang="pt-BR" dirty="0"/>
              <a:t>Sucralose1/Aspartame1 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D5843F6C-C4FE-406F-BE61-447A1F13A17F}"/>
              </a:ext>
            </a:extLst>
          </p:cNvPr>
          <p:cNvSpPr txBox="1">
            <a:spLocks/>
          </p:cNvSpPr>
          <p:nvPr/>
        </p:nvSpPr>
        <p:spPr>
          <a:xfrm>
            <a:off x="9339025" y="38031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(11 de novembro)</a:t>
            </a:r>
          </a:p>
        </p:txBody>
      </p:sp>
    </p:spTree>
    <p:extLst>
      <p:ext uri="{BB962C8B-B14F-4D97-AF65-F5344CB8AC3E}">
        <p14:creationId xmlns:p14="http://schemas.microsoft.com/office/powerpoint/2010/main" val="3084481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611C7B56-415A-4273-84DF-6B4E50D7CED6}"/>
              </a:ext>
            </a:extLst>
          </p:cNvPr>
          <p:cNvSpPr txBox="1">
            <a:spLocks/>
          </p:cNvSpPr>
          <p:nvPr/>
        </p:nvSpPr>
        <p:spPr>
          <a:xfrm>
            <a:off x="9311730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xmlns="" id="{330EFACE-F8AC-4556-9CED-94EB4184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44" y="738119"/>
            <a:ext cx="7694765" cy="5897030"/>
          </a:xfrm>
        </p:spPr>
      </p:pic>
    </p:spTree>
    <p:extLst>
      <p:ext uri="{BB962C8B-B14F-4D97-AF65-F5344CB8AC3E}">
        <p14:creationId xmlns:p14="http://schemas.microsoft.com/office/powerpoint/2010/main" val="135095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Beatriz Aya Yokomizo</a:t>
            </a:r>
            <a:endParaRPr sz="7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82DFB5-8513-4FAA-B286-6F8DF0FA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3" y="38031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A7DD8A8-C66B-4734-ABAD-2BC21F1B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 Água1/Açúcar1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03038E7F-4BC8-41A2-976C-8DD42D4BAC8F}"/>
              </a:ext>
            </a:extLst>
          </p:cNvPr>
          <p:cNvSpPr txBox="1">
            <a:spLocks/>
          </p:cNvSpPr>
          <p:nvPr/>
        </p:nvSpPr>
        <p:spPr>
          <a:xfrm>
            <a:off x="9302434" y="38031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(13 de novembro)</a:t>
            </a:r>
          </a:p>
        </p:txBody>
      </p:sp>
    </p:spTree>
    <p:extLst>
      <p:ext uri="{BB962C8B-B14F-4D97-AF65-F5344CB8AC3E}">
        <p14:creationId xmlns:p14="http://schemas.microsoft.com/office/powerpoint/2010/main" val="1385454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F7A86888-60E0-46DF-AFE5-E67D567EEEDC}"/>
              </a:ext>
            </a:extLst>
          </p:cNvPr>
          <p:cNvSpPr txBox="1">
            <a:spLocks/>
          </p:cNvSpPr>
          <p:nvPr/>
        </p:nvSpPr>
        <p:spPr>
          <a:xfrm>
            <a:off x="9407264" y="0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EDB1A6F-8981-4E3C-9F05-178091E84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85" y="570757"/>
            <a:ext cx="8092617" cy="62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39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D24ABC-4778-4AAD-9427-329F2BB8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8" y="38031"/>
            <a:ext cx="10515600" cy="1325563"/>
          </a:xfrm>
        </p:spPr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Estatísticos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4D35342-9598-436F-9B79-60C64D6B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155" y="175733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As amostras que apresentaram significância na separação dos coeficientes através do teste de hipótese para duas amostras foram: </a:t>
            </a:r>
          </a:p>
          <a:p>
            <a:endParaRPr lang="pt-BR" dirty="0"/>
          </a:p>
          <a:p>
            <a:r>
              <a:rPr lang="pt-BR" dirty="0"/>
              <a:t>Água1/Aspartame1</a:t>
            </a:r>
          </a:p>
          <a:p>
            <a:r>
              <a:rPr lang="pt-BR" dirty="0"/>
              <a:t>Água2/Aspartame2</a:t>
            </a:r>
          </a:p>
          <a:p>
            <a:r>
              <a:rPr lang="pt-BR" dirty="0"/>
              <a:t>Água3/Aspartame3 </a:t>
            </a:r>
          </a:p>
          <a:p>
            <a:r>
              <a:rPr lang="pt-BR" dirty="0"/>
              <a:t>Água4/Aspartame4</a:t>
            </a:r>
          </a:p>
          <a:p>
            <a:r>
              <a:rPr lang="pt-BR" dirty="0"/>
              <a:t>Açúcar1/Aspartame1</a:t>
            </a:r>
          </a:p>
          <a:p>
            <a:r>
              <a:rPr lang="pt-BR" dirty="0"/>
              <a:t>Açúcar2/Aspartame2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DBD3AAA5-3A70-495A-B9BF-8EB91FBEE087}"/>
              </a:ext>
            </a:extLst>
          </p:cNvPr>
          <p:cNvSpPr txBox="1">
            <a:spLocks/>
          </p:cNvSpPr>
          <p:nvPr/>
        </p:nvSpPr>
        <p:spPr>
          <a:xfrm>
            <a:off x="9420912" y="38031"/>
            <a:ext cx="3326295" cy="38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Maria Clara (4 de dezembro)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FEAAB6-497E-445A-BAF1-EEB08DC8798C}"/>
              </a:ext>
            </a:extLst>
          </p:cNvPr>
          <p:cNvSpPr txBox="1"/>
          <p:nvPr/>
        </p:nvSpPr>
        <p:spPr>
          <a:xfrm>
            <a:off x="5917096" y="3154018"/>
            <a:ext cx="52743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Açúcar3/Aspartame3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Açúcar4/Aspartame4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Aspartame1/Sucralose1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Aspartame2/Sucralose2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Aspartame3/Sucralose3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Aspartame4/Sucralose4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7647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5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Orlando Anteghini</a:t>
            </a:r>
            <a:endParaRPr sz="7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(27 de novembro)</a:t>
            </a:r>
            <a:endParaRPr/>
          </a:p>
        </p:txBody>
      </p:sp>
      <p:pic>
        <p:nvPicPr>
          <p:cNvPr id="1265" name="Google Shape;12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755" y="308766"/>
            <a:ext cx="8476845" cy="654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271" name="Google Shape;1271;p4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272" name="Google Shape;1272;p4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(27 de novembro)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(28 de novembro)</a:t>
            </a:r>
            <a:endParaRPr/>
          </a:p>
        </p:txBody>
      </p:sp>
      <p:pic>
        <p:nvPicPr>
          <p:cNvPr id="1278" name="Google Shape;1278;p48"/>
          <p:cNvPicPr preferRelativeResize="0"/>
          <p:nvPr/>
        </p:nvPicPr>
        <p:blipFill rotWithShape="1">
          <a:blip r:embed="rId3">
            <a:alphaModFix/>
          </a:blip>
          <a:srcRect b="2143"/>
          <a:stretch/>
        </p:blipFill>
        <p:spPr>
          <a:xfrm>
            <a:off x="1822756" y="487702"/>
            <a:ext cx="7925401" cy="622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284" name="Google Shape;1284;p4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285" name="Google Shape;1285;p4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(28 de novembro)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0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Orlando Anteghini (05 de dezembro)</a:t>
            </a:r>
            <a:endParaRPr/>
          </a:p>
        </p:txBody>
      </p:sp>
      <p:pic>
        <p:nvPicPr>
          <p:cNvPr id="1291" name="Google Shape;129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365" y="372040"/>
            <a:ext cx="8407035" cy="648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1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297" name="Google Shape;1297;p51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agua2 + acucar2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agua3 + acucar3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agua4 + acucar4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acucar2 + 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acucar3 + sucralose3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i="1"/>
              <a:t>acucar4 + sucralose4</a:t>
            </a:r>
            <a:endParaRPr/>
          </a:p>
        </p:txBody>
      </p:sp>
      <p:sp>
        <p:nvSpPr>
          <p:cNvPr id="1298" name="Google Shape;1298;p51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 Anteghini (05 de dezembro)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(8 de novembro)</a:t>
            </a:r>
            <a:endParaRPr sz="1800"/>
          </a:p>
        </p:txBody>
      </p:sp>
      <p:graphicFrame>
        <p:nvGraphicFramePr>
          <p:cNvPr id="1025" name="Google Shape;1025;p7"/>
          <p:cNvGraphicFramePr/>
          <p:nvPr/>
        </p:nvGraphicFramePr>
        <p:xfrm>
          <a:off x="2162735" y="582145"/>
          <a:ext cx="8377517" cy="641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4" imgW="8377517" imgH="6410326" progId="Origin95.Graph">
                  <p:embed/>
                </p:oleObj>
              </mc:Choice>
              <mc:Fallback>
                <p:oleObj r:id="rId4" imgW="8377517" imgH="6410326" progId="Origin95.Graph">
                  <p:embed/>
                  <p:pic>
                    <p:nvPicPr>
                      <p:cNvPr id="1025" name="Google Shape;1025;p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162735" y="582145"/>
                        <a:ext cx="8377517" cy="6410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2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Rafaela Curi</a:t>
            </a:r>
            <a:endParaRPr sz="7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(14 de novembro)</a:t>
            </a:r>
            <a:endParaRPr/>
          </a:p>
        </p:txBody>
      </p:sp>
      <p:pic>
        <p:nvPicPr>
          <p:cNvPr id="1309" name="Google Shape;130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824" y="870374"/>
            <a:ext cx="7418733" cy="567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315" name="Google Shape;1315;p5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10414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endParaRPr sz="1960"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agua1/sucralose1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agua2/sucralose2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agua3/sucralose3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agua4/sucralose4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açúcar1/sucralose1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açucar2/aspartame2 </a:t>
            </a:r>
            <a:r>
              <a:rPr lang="pt-BR" sz="1960" i="1">
                <a:solidFill>
                  <a:srgbClr val="FF0000"/>
                </a:solidFill>
              </a:rPr>
              <a:t>– not pro segundo, ok?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acucar2/sucralose2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açucar4/sucralose4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aspartame1/sucralose1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aspartame2/sucralose2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aspartame3/sucralose3 </a:t>
            </a:r>
            <a:endParaRPr/>
          </a:p>
          <a:p>
            <a:pPr marL="228600" lvl="0" indent="-228600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pt-BR" sz="1960"/>
              <a:t>aspartame4/sucralose4</a:t>
            </a:r>
            <a:endParaRPr/>
          </a:p>
        </p:txBody>
      </p:sp>
      <p:sp>
        <p:nvSpPr>
          <p:cNvPr id="1316" name="Google Shape;1316;p5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(14 de novembro)</a:t>
            </a:r>
            <a:endParaRPr sz="19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7" name="Google Shape;131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741" y="3892321"/>
            <a:ext cx="7519988" cy="70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5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(03 de dezembro)</a:t>
            </a:r>
            <a:endParaRPr/>
          </a:p>
        </p:txBody>
      </p:sp>
      <p:pic>
        <p:nvPicPr>
          <p:cNvPr id="1323" name="Google Shape;132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4311" y="620486"/>
            <a:ext cx="8008933" cy="6237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6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329" name="Google Shape;1329;p56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330" name="Google Shape;1330;p56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(03 de dezembro)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7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Rafaela Pereira Curi (05 de dezembro)</a:t>
            </a:r>
            <a:endParaRPr/>
          </a:p>
        </p:txBody>
      </p:sp>
      <p:pic>
        <p:nvPicPr>
          <p:cNvPr id="1336" name="Google Shape;133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011" y="327480"/>
            <a:ext cx="8480703" cy="653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8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342" name="Google Shape;1342;p58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343" name="Google Shape;1343;p58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Rafaela Pereira Curi (05 de dezembro)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9"/>
          <p:cNvSpPr txBox="1">
            <a:spLocks noGrp="1"/>
          </p:cNvSpPr>
          <p:nvPr>
            <p:ph type="ctrTitle"/>
          </p:nvPr>
        </p:nvSpPr>
        <p:spPr>
          <a:xfrm>
            <a:off x="1524000" y="1920876"/>
            <a:ext cx="9144000" cy="262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</a:pPr>
            <a:r>
              <a:rPr lang="pt-BR" sz="10000"/>
              <a:t>Gráficos AGR Normalizado</a:t>
            </a:r>
            <a:endParaRPr sz="10000"/>
          </a:p>
        </p:txBody>
      </p:sp>
      <p:sp>
        <p:nvSpPr>
          <p:cNvPr id="1349" name="Google Shape;1349;p59"/>
          <p:cNvSpPr txBox="1">
            <a:spLocks noGrp="1"/>
          </p:cNvSpPr>
          <p:nvPr>
            <p:ph type="subTitle" idx="1"/>
          </p:nvPr>
        </p:nvSpPr>
        <p:spPr>
          <a:xfrm>
            <a:off x="1524000" y="44070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pt-BR" sz="3600"/>
              <a:t>Experimentos 2019</a:t>
            </a:r>
            <a:endParaRPr sz="3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Ana Carolina Contreras</a:t>
            </a:r>
            <a:endParaRPr sz="7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6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Ana Carolina Contreras (14 de novembro)</a:t>
            </a:r>
            <a:endParaRPr/>
          </a:p>
        </p:txBody>
      </p:sp>
      <p:pic>
        <p:nvPicPr>
          <p:cNvPr id="1360" name="Google Shape;136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100" y="308416"/>
            <a:ext cx="8384958" cy="654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31" name="Google Shape;1031;p8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(8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Água3/Aspartame3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Sucralose4/Aspartame4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/>
          </a:p>
        </p:txBody>
      </p:sp>
      <p:sp>
        <p:nvSpPr>
          <p:cNvPr id="1366" name="Google Shape;1366;p6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(Nenhuma)</a:t>
            </a:r>
            <a:endParaRPr/>
          </a:p>
        </p:txBody>
      </p:sp>
      <p:sp>
        <p:nvSpPr>
          <p:cNvPr id="1367" name="Google Shape;1367;p6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 Carolina Contreras(14 de novembro)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Beatriz Aya Yokomizo</a:t>
            </a:r>
            <a:endParaRPr sz="7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(8 de novembro)</a:t>
            </a:r>
            <a:endParaRPr sz="1800"/>
          </a:p>
        </p:txBody>
      </p:sp>
      <p:pic>
        <p:nvPicPr>
          <p:cNvPr id="1378" name="Google Shape;1378;p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47741" y="463667"/>
            <a:ext cx="7946264" cy="626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384" name="Google Shape;1384;p6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(8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6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Açúcar1/Sucralose1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Açúcar2/Sucralose2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Sucralose1/Aspartame1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Sucralose2/Aspartame2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6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(11 de novembro)</a:t>
            </a:r>
            <a:endParaRPr sz="1800"/>
          </a:p>
        </p:txBody>
      </p:sp>
      <p:pic>
        <p:nvPicPr>
          <p:cNvPr id="1391" name="Google Shape;1391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64406" y="432904"/>
            <a:ext cx="8345509" cy="642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397" name="Google Shape;1397;p6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(11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6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Água3/Aspartame3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Água4/Aspartame4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Açúcar1/Aspartame1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Açúcar2/Aspartame2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(12 de novembro)</a:t>
            </a:r>
            <a:endParaRPr sz="1800"/>
          </a:p>
        </p:txBody>
      </p:sp>
      <p:pic>
        <p:nvPicPr>
          <p:cNvPr id="1404" name="Google Shape;1404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84914" y="365563"/>
            <a:ext cx="8672732" cy="649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410" name="Google Shape;1410;p6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r>
              <a:rPr lang="pt-BR"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Beatriz Aya Yokomizo (12 de novembro)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6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Nenhum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Mendes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632393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(2 de dezembro)</a:t>
            </a:r>
            <a:endParaRPr sz="18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99" y="359429"/>
            <a:ext cx="8207590" cy="63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Beatriz Aya Yokomizo (11 de novembro)</a:t>
            </a:r>
            <a:endParaRPr sz="1800"/>
          </a:p>
        </p:txBody>
      </p:sp>
      <p:graphicFrame>
        <p:nvGraphicFramePr>
          <p:cNvPr id="1038" name="Google Shape;1038;p9"/>
          <p:cNvGraphicFramePr/>
          <p:nvPr/>
        </p:nvGraphicFramePr>
        <p:xfrm>
          <a:off x="2337550" y="548855"/>
          <a:ext cx="8245285" cy="630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4" imgW="8245285" imgH="6309145" progId="Origin95.Graph">
                  <p:embed/>
                </p:oleObj>
              </mc:Choice>
              <mc:Fallback>
                <p:oleObj r:id="rId4" imgW="8245285" imgH="6309145" progId="Origin95.Graph">
                  <p:embed/>
                  <p:pic>
                    <p:nvPicPr>
                      <p:cNvPr id="1038" name="Google Shape;1038;p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337550" y="548855"/>
                        <a:ext cx="8245285" cy="6309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75" name="Google Shape;1075;p15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(2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5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Açúcar2/Aspartame2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85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(3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15" y="359429"/>
            <a:ext cx="7874758" cy="64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458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7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088" name="Google Shape;1088;p17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(3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7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Água1/Aspartame1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Açúcar1/Aspartame1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Sucralose1/Aspartame1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6638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Mendes (4 de dezembro)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95" y="359429"/>
            <a:ext cx="7942997" cy="62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62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01" name="Google Shape;1101;p19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Mendes (4 de dezembro)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9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Nenhum</a:t>
            </a: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88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"/>
          <p:cNvSpPr txBox="1">
            <a:spLocks noGrp="1"/>
          </p:cNvSpPr>
          <p:nvPr>
            <p:ph type="ctrTitle"/>
          </p:nvPr>
        </p:nvSpPr>
        <p:spPr>
          <a:xfrm>
            <a:off x="1536878" y="185645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pt-BR" sz="7200"/>
              <a:t>Camila Gomes</a:t>
            </a:r>
            <a:endParaRPr sz="7200"/>
          </a:p>
        </p:txBody>
      </p:sp>
    </p:spTree>
    <p:extLst>
      <p:ext uri="{BB962C8B-B14F-4D97-AF65-F5344CB8AC3E}">
        <p14:creationId xmlns:p14="http://schemas.microsoft.com/office/powerpoint/2010/main" val="3804568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1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(14 de novembro)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4" y="257889"/>
            <a:ext cx="8011236" cy="64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89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19" name="Google Shape;1119;p22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(14 de novembro)</a:t>
            </a:r>
            <a:endParaRPr sz="1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2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dirty="0"/>
              <a:t>As amostras que apresentaram significância na separação dos coeficientes através do teste de hipótese para duas amostras foram</a:t>
            </a:r>
            <a:r>
              <a:rPr lang="pt-BR" dirty="0" smtClean="0"/>
              <a:t>: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pt-BR" dirty="0"/>
          </a:p>
          <a:p>
            <a:r>
              <a:rPr lang="pt-BR" dirty="0"/>
              <a:t>Água1/Sucralose1</a:t>
            </a:r>
          </a:p>
          <a:p>
            <a:r>
              <a:rPr lang="pt-BR" dirty="0"/>
              <a:t>Água2/Sucralose2</a:t>
            </a:r>
          </a:p>
          <a:p>
            <a:r>
              <a:rPr lang="pt-BR" dirty="0"/>
              <a:t>Água1/Aspartame1</a:t>
            </a:r>
          </a:p>
          <a:p>
            <a:r>
              <a:rPr lang="pt-BR" dirty="0"/>
              <a:t>Água2/Aspartame2</a:t>
            </a:r>
          </a:p>
          <a:p>
            <a:r>
              <a:rPr lang="pt-BR" dirty="0"/>
              <a:t>Açúcar1/Sucralose1</a:t>
            </a:r>
          </a:p>
          <a:p>
            <a:r>
              <a:rPr lang="pt-BR" dirty="0"/>
              <a:t>Açúcar2/Sucralose2</a:t>
            </a:r>
          </a:p>
          <a:p>
            <a:r>
              <a:rPr lang="pt-BR" dirty="0"/>
              <a:t>Açúcar1/Aspartame1</a:t>
            </a:r>
          </a:p>
          <a:p>
            <a:r>
              <a:rPr lang="pt-BR" dirty="0"/>
              <a:t>Açúcar2/Aspartame2</a:t>
            </a:r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1295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3"/>
          <p:cNvSpPr txBox="1">
            <a:spLocks noGrp="1"/>
          </p:cNvSpPr>
          <p:nvPr>
            <p:ph type="title"/>
          </p:nvPr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/>
              <a:t>Camila Gomes (5 de dezembro/manhã)</a:t>
            </a:r>
            <a:endParaRPr sz="18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67" y="475318"/>
            <a:ext cx="7861111" cy="61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7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4"/>
          <p:cNvSpPr txBox="1">
            <a:spLocks noGrp="1"/>
          </p:cNvSpPr>
          <p:nvPr>
            <p:ph type="title"/>
          </p:nvPr>
        </p:nvSpPr>
        <p:spPr>
          <a:xfrm>
            <a:off x="125506" y="0"/>
            <a:ext cx="10515600" cy="61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Resultados Estatísticos </a:t>
            </a:r>
            <a:endParaRPr sz="3959"/>
          </a:p>
        </p:txBody>
      </p:sp>
      <p:sp>
        <p:nvSpPr>
          <p:cNvPr id="1132" name="Google Shape;1132;p24"/>
          <p:cNvSpPr txBox="1"/>
          <p:nvPr/>
        </p:nvSpPr>
        <p:spPr>
          <a:xfrm>
            <a:off x="510988" y="0"/>
            <a:ext cx="11681012" cy="3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r">
              <a:lnSpc>
                <a:spcPct val="80000"/>
              </a:lnSpc>
              <a:buSzPts val="1950"/>
              <a:buFont typeface="Calibri"/>
              <a:buNone/>
            </a:pPr>
            <a:r>
              <a:rPr lang="pt-BR" sz="1950">
                <a:latin typeface="Calibri"/>
                <a:ea typeface="Calibri"/>
                <a:cs typeface="Calibri"/>
                <a:sym typeface="Calibri"/>
              </a:rPr>
              <a:t>Camila Gomes (5 de dezembro/manhã)</a:t>
            </a:r>
            <a:endParaRPr/>
          </a:p>
        </p:txBody>
      </p:sp>
      <p:sp>
        <p:nvSpPr>
          <p:cNvPr id="1133" name="Google Shape;1133;p24"/>
          <p:cNvSpPr txBox="1">
            <a:spLocks noGrp="1"/>
          </p:cNvSpPr>
          <p:nvPr>
            <p:ph type="body" idx="1"/>
          </p:nvPr>
        </p:nvSpPr>
        <p:spPr>
          <a:xfrm>
            <a:off x="838200" y="968188"/>
            <a:ext cx="10515600" cy="520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amostras que apresentaram significância na separação dos coeficientes através do teste de hipótese para duas amostras foram:</a:t>
            </a: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908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5042</Words>
  <Application>Microsoft Office PowerPoint</Application>
  <PresentationFormat>Widescreen</PresentationFormat>
  <Paragraphs>1053</Paragraphs>
  <Slides>301</Slides>
  <Notes>229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301</vt:i4>
      </vt:variant>
    </vt:vector>
  </HeadingPairs>
  <TitlesOfParts>
    <vt:vector size="317" baseType="lpstr">
      <vt:lpstr>Arial</vt:lpstr>
      <vt:lpstr>Calibri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Unicode Origin Graph</vt:lpstr>
      <vt:lpstr>Experimentos EEG 2019</vt:lpstr>
      <vt:lpstr>Gráficos AGR</vt:lpstr>
      <vt:lpstr>Ana Carolina Contreras</vt:lpstr>
      <vt:lpstr>Ana Carolina Contreras (14 de novembro)</vt:lpstr>
      <vt:lpstr>Resultados Estatísticos </vt:lpstr>
      <vt:lpstr>Beatriz Aya Yokomizo</vt:lpstr>
      <vt:lpstr>Beatriz Aya Yokomizo (8 de novembro)</vt:lpstr>
      <vt:lpstr>Resultados Estatísticos </vt:lpstr>
      <vt:lpstr>Beatriz Aya Yokomizo (11 de novembro)</vt:lpstr>
      <vt:lpstr>Resultados Estatísticos </vt:lpstr>
      <vt:lpstr>Beatriz Aya Yokomizo (12 de novembro)</vt:lpstr>
      <vt:lpstr>Resultados Estatísticos </vt:lpstr>
      <vt:lpstr>Camila Mendes</vt:lpstr>
      <vt:lpstr>Camila Mendes (2 de dezembro)</vt:lpstr>
      <vt:lpstr>Resultados Estatísticos </vt:lpstr>
      <vt:lpstr>Camila Mendes (3 de dezembro)</vt:lpstr>
      <vt:lpstr>Resultados Estatísticos </vt:lpstr>
      <vt:lpstr>Camila Mendes (4 de dezembro)</vt:lpstr>
      <vt:lpstr>Resultados Estatísticos </vt:lpstr>
      <vt:lpstr>Camila Gomes</vt:lpstr>
      <vt:lpstr>Camila Gomes (14 de novembro)</vt:lpstr>
      <vt:lpstr>Resultados Estatísticos </vt:lpstr>
      <vt:lpstr>Camila Gomes (5 de dezembro/manhã)</vt:lpstr>
      <vt:lpstr>Resultados Estatísticos </vt:lpstr>
      <vt:lpstr>Camila Gomes (5 de dezembro/tarde)</vt:lpstr>
      <vt:lpstr>Resultados Estatísticos </vt:lpstr>
      <vt:lpstr>Carolina Mônica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Isabela Peron</vt:lpstr>
      <vt:lpstr>Isabela Peron (2 de dezembro)</vt:lpstr>
      <vt:lpstr>Resultados Estatísticos</vt:lpstr>
      <vt:lpstr>Isabela Peron (3 de dezembro)</vt:lpstr>
      <vt:lpstr>Resultados Estatísticos</vt:lpstr>
      <vt:lpstr>Isabela Peron (4 de dezembro)</vt:lpstr>
      <vt:lpstr>Resultados Estatísticos</vt:lpstr>
      <vt:lpstr>Isabella Vilela</vt:lpstr>
      <vt:lpstr>Isabella Vilela (07 de novembro)</vt:lpstr>
      <vt:lpstr>Resultados Estatísticos</vt:lpstr>
      <vt:lpstr>Isabella Vilela (11 de novembro)</vt:lpstr>
      <vt:lpstr>Resultados Estatísticos</vt:lpstr>
      <vt:lpstr>Isabella Vilela (12 de novembro)</vt:lpstr>
      <vt:lpstr>Resultados Estatísticos</vt:lpstr>
      <vt:lpstr>Laís Sorrilha</vt:lpstr>
      <vt:lpstr>Letícia Ayres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 </vt:lpstr>
      <vt:lpstr>Maria Clara Longhin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Orlando Anteghini</vt:lpstr>
      <vt:lpstr>Orlando Anteghini (27 de novembro)</vt:lpstr>
      <vt:lpstr>Resultados Estatísticos </vt:lpstr>
      <vt:lpstr>Orlando Anteghini (28 de novembro)</vt:lpstr>
      <vt:lpstr>Resultados Estatísticos </vt:lpstr>
      <vt:lpstr>Orlando Anteghini (05 de dezembro)</vt:lpstr>
      <vt:lpstr>Resultados Estatísticos </vt:lpstr>
      <vt:lpstr>Rafaela Curi</vt:lpstr>
      <vt:lpstr>Rafaela Pereira Curi (14 de novembro)</vt:lpstr>
      <vt:lpstr>Resultados Estatísticos </vt:lpstr>
      <vt:lpstr>Rafaela Pereira Curi (03 de dezembro)</vt:lpstr>
      <vt:lpstr>Resultados Estatísticos </vt:lpstr>
      <vt:lpstr>Rafaela Pereira Curi (05 de dezembro)</vt:lpstr>
      <vt:lpstr>Resultados Estatísticos </vt:lpstr>
      <vt:lpstr>Gráficos AGR Normalizado</vt:lpstr>
      <vt:lpstr>Ana Carolina Contreras</vt:lpstr>
      <vt:lpstr>Ana Carolina Contreras (14 de novembro)</vt:lpstr>
      <vt:lpstr>Resultados Estatísticos </vt:lpstr>
      <vt:lpstr>Beatriz Aya Yokomizo</vt:lpstr>
      <vt:lpstr>Beatriz Aya Yokomizo (8 de novembro)</vt:lpstr>
      <vt:lpstr>Resultados Estatísticos </vt:lpstr>
      <vt:lpstr>Beatriz Aya Yokomizo (11 de novembro)</vt:lpstr>
      <vt:lpstr>Resultados Estatísticos </vt:lpstr>
      <vt:lpstr>Beatriz Aya Yokomizo (12 de novembro)</vt:lpstr>
      <vt:lpstr>Resultados Estatísticos </vt:lpstr>
      <vt:lpstr>Camila Mendes</vt:lpstr>
      <vt:lpstr>Camila Mendes (2 de dezembro)</vt:lpstr>
      <vt:lpstr>Resultados Estatísticos </vt:lpstr>
      <vt:lpstr>Camila Mendes (3 de dezembro)</vt:lpstr>
      <vt:lpstr>Resultados Estatísticos </vt:lpstr>
      <vt:lpstr>Camila Mendes (4 de dezembro)</vt:lpstr>
      <vt:lpstr>Resultados Estatísticos </vt:lpstr>
      <vt:lpstr>Camila Gomes</vt:lpstr>
      <vt:lpstr>Camila Gomes (14 de novembro)</vt:lpstr>
      <vt:lpstr>Resultados Estatísticos </vt:lpstr>
      <vt:lpstr>Camila Gomes (5 de dezembro/manhã)</vt:lpstr>
      <vt:lpstr>Resultados Estatísticos </vt:lpstr>
      <vt:lpstr>Camila Gomes (5 de dezembro/tarde)</vt:lpstr>
      <vt:lpstr>Resultados Estatísticos </vt:lpstr>
      <vt:lpstr>Carolina Mônica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Isabela Peron</vt:lpstr>
      <vt:lpstr>Isabela Peron (2 de dezembro)</vt:lpstr>
      <vt:lpstr>Resultados Estatísticos</vt:lpstr>
      <vt:lpstr>Isabela Peron (03 de dezembro)</vt:lpstr>
      <vt:lpstr>Resultados Estatísticos</vt:lpstr>
      <vt:lpstr>Isabela Peron (04 de dezembro)</vt:lpstr>
      <vt:lpstr>Resultados Estatísticos</vt:lpstr>
      <vt:lpstr>Isabella Vilela</vt:lpstr>
      <vt:lpstr>Isabella Vilela (07 de novembro)</vt:lpstr>
      <vt:lpstr>Resultados Estatísticos </vt:lpstr>
      <vt:lpstr>Isabella Vilela (11 de novembro)</vt:lpstr>
      <vt:lpstr>Resultados Estatísticos</vt:lpstr>
      <vt:lpstr>Isabella Vilela (12 de novembro)</vt:lpstr>
      <vt:lpstr>Resultados Estatísticos</vt:lpstr>
      <vt:lpstr>Laís Sorrilha</vt:lpstr>
      <vt:lpstr>Letícia Ayres</vt:lpstr>
      <vt:lpstr>Apresentação do PowerPoint</vt:lpstr>
      <vt:lpstr>Resultados Estatísticos</vt:lpstr>
      <vt:lpstr>Apresentação do PowerPoint</vt:lpstr>
      <vt:lpstr>Resultados Estatísticos </vt:lpstr>
      <vt:lpstr>Apresentação do PowerPoint</vt:lpstr>
      <vt:lpstr>Resultados Estatísticos</vt:lpstr>
      <vt:lpstr>Maria Clara Longhin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Orlando Anteghini</vt:lpstr>
      <vt:lpstr>Orlando Anteghini (27 de novembro)</vt:lpstr>
      <vt:lpstr>Resultados Estatísticos </vt:lpstr>
      <vt:lpstr>Orlando Anteghini (28 de novembro)</vt:lpstr>
      <vt:lpstr>Resultados Estatísticos </vt:lpstr>
      <vt:lpstr>Orlando Anteghini (05 de dezembro)</vt:lpstr>
      <vt:lpstr>Resultados Estatísticos </vt:lpstr>
      <vt:lpstr>Rafaela Curi</vt:lpstr>
      <vt:lpstr>Rafaela Pereira Curi (14 de dnovembro)</vt:lpstr>
      <vt:lpstr>Resultados Estatísticos </vt:lpstr>
      <vt:lpstr>Rafaela Pereira Curi (03 de dezembro)</vt:lpstr>
      <vt:lpstr>Resultados Estatísticos </vt:lpstr>
      <vt:lpstr>Rafaela Pereira Curi (05 de dezembro)</vt:lpstr>
      <vt:lpstr>Resultados Estatísticos </vt:lpstr>
      <vt:lpstr>Gráficos AOK</vt:lpstr>
      <vt:lpstr>Ana Carolina Contreras</vt:lpstr>
      <vt:lpstr>Ana Carolina Contreras (14 de novembro)</vt:lpstr>
      <vt:lpstr>Resultados Estatísticos </vt:lpstr>
      <vt:lpstr>Beatriz Aya Yokomizo</vt:lpstr>
      <vt:lpstr>Beatriz Aya Yokomizo (08 de novembro)</vt:lpstr>
      <vt:lpstr>Resultados Estatísticos </vt:lpstr>
      <vt:lpstr>Beatriz Aya Yokomizo (11 de novembro)</vt:lpstr>
      <vt:lpstr>Resultados Estatísticos </vt:lpstr>
      <vt:lpstr>Beatriz Aya Yokomizo (12 de novembro)</vt:lpstr>
      <vt:lpstr>Resultados Estatísticos </vt:lpstr>
      <vt:lpstr>Camila Mendes</vt:lpstr>
      <vt:lpstr>Camila Mendes (2 de dezembro)</vt:lpstr>
      <vt:lpstr>Resultados Estatísticos </vt:lpstr>
      <vt:lpstr>Camila Mendes (3 de dezembro)</vt:lpstr>
      <vt:lpstr>Resultados Estatísticos </vt:lpstr>
      <vt:lpstr>Camila Mendes (4 de dezembro)</vt:lpstr>
      <vt:lpstr>Resultados Estatísticos </vt:lpstr>
      <vt:lpstr>Camila Gomes</vt:lpstr>
      <vt:lpstr>Camila Gomes (14 de novembro)</vt:lpstr>
      <vt:lpstr>Resultados Estatísticos </vt:lpstr>
      <vt:lpstr>Camila Gomes (5 de dezembro/manhã)</vt:lpstr>
      <vt:lpstr>Resultados Estatísticos </vt:lpstr>
      <vt:lpstr>Camila Gomes (5 de dezembro/tarde)</vt:lpstr>
      <vt:lpstr>Resultados Estatísticos </vt:lpstr>
      <vt:lpstr>Carolina Mônica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                            Isabela Peron</vt:lpstr>
      <vt:lpstr>Isabela Peron (2 de dezembro)</vt:lpstr>
      <vt:lpstr>Resultados Estatísticos</vt:lpstr>
      <vt:lpstr>Isabela Peron (3 de dezembro)</vt:lpstr>
      <vt:lpstr>Resultados Estatísticos</vt:lpstr>
      <vt:lpstr>Isabela Peron (4 de dezembro)</vt:lpstr>
      <vt:lpstr>Resultados Estatísticos</vt:lpstr>
      <vt:lpstr>Isabella Vilela</vt:lpstr>
      <vt:lpstr>Isabella Vilela (07 de novembro)</vt:lpstr>
      <vt:lpstr>Resultados Estatísticos</vt:lpstr>
      <vt:lpstr>Isabella Vilela (11 de novembro)</vt:lpstr>
      <vt:lpstr>Resultados Estatísticos</vt:lpstr>
      <vt:lpstr>Isabella Vilela (12 de novembro)</vt:lpstr>
      <vt:lpstr>Resultado Estatístico</vt:lpstr>
      <vt:lpstr>Laís Sorrilha</vt:lpstr>
      <vt:lpstr>Letícia Ayres</vt:lpstr>
      <vt:lpstr>Apresentação do PowerPoint</vt:lpstr>
      <vt:lpstr>Resultados Estatísticos </vt:lpstr>
      <vt:lpstr>Apresentação do PowerPoint</vt:lpstr>
      <vt:lpstr>Resultados Estatísticos</vt:lpstr>
      <vt:lpstr>Apresentação do PowerPoint</vt:lpstr>
      <vt:lpstr>Resultados Estatísticos</vt:lpstr>
      <vt:lpstr>Maria Clara Longhin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Orlando Anteghini</vt:lpstr>
      <vt:lpstr>Orlando Anteghini (27 de novembro)</vt:lpstr>
      <vt:lpstr>Resultados Estatísticos </vt:lpstr>
      <vt:lpstr>Orlando Anteghini (28 de novembro)</vt:lpstr>
      <vt:lpstr>Resultados Estatísticos </vt:lpstr>
      <vt:lpstr>Orlando Anteghini (05 de dezembro)</vt:lpstr>
      <vt:lpstr>Resultados Estatísticos </vt:lpstr>
      <vt:lpstr>Rafaela Curi</vt:lpstr>
      <vt:lpstr>Rafaela Pereira Curi (14 de novembro)</vt:lpstr>
      <vt:lpstr>Resultados Estatísticos </vt:lpstr>
      <vt:lpstr>Rafaela Pereira Curi (03 de dezembro)</vt:lpstr>
      <vt:lpstr>Resultados Estatísticos </vt:lpstr>
      <vt:lpstr>Rafaela Pereira Curi (05 de dezembro)</vt:lpstr>
      <vt:lpstr>Resultados Estatísticos </vt:lpstr>
      <vt:lpstr>Gráficos AOK Normalizado</vt:lpstr>
      <vt:lpstr>Ana Carolina Contreras</vt:lpstr>
      <vt:lpstr>Ana Carolina Contreras (14 de dnovembro)</vt:lpstr>
      <vt:lpstr>Resultados Estatísticos </vt:lpstr>
      <vt:lpstr>Beatriz Aya Yokomizo</vt:lpstr>
      <vt:lpstr>Beatriz Aya Yokomizo (08 de novembro)</vt:lpstr>
      <vt:lpstr>Resultados Estatísticos </vt:lpstr>
      <vt:lpstr>Beatriz Aya Yokomizo (11 de novembro)</vt:lpstr>
      <vt:lpstr>Resultados Estatísticos </vt:lpstr>
      <vt:lpstr>Beatriz Aya Yokomizo (12 de novembro)</vt:lpstr>
      <vt:lpstr>Resultados Estatísticos </vt:lpstr>
      <vt:lpstr>Camila Mendes</vt:lpstr>
      <vt:lpstr>Camila Mendes (2 de dezembro)</vt:lpstr>
      <vt:lpstr>Resultados Estatísticos </vt:lpstr>
      <vt:lpstr>Camila Mendes (3 de dezembro)</vt:lpstr>
      <vt:lpstr>Resultados Estatísticos </vt:lpstr>
      <vt:lpstr>Camila Mendes (4 de dezembro)</vt:lpstr>
      <vt:lpstr>Resultados Estatísticos </vt:lpstr>
      <vt:lpstr>Camila Gomes</vt:lpstr>
      <vt:lpstr>Camila Gomes (14 de novembro)</vt:lpstr>
      <vt:lpstr>Resultados Estatísticos </vt:lpstr>
      <vt:lpstr>Camila Gomes (5 de dezembro/manhã)</vt:lpstr>
      <vt:lpstr>Resultados Estatísticos </vt:lpstr>
      <vt:lpstr>Camila Gomes (5 de dezembro/tarde)</vt:lpstr>
      <vt:lpstr>Resultados Estatísticos </vt:lpstr>
      <vt:lpstr>Carolina Mônica</vt:lpstr>
      <vt:lpstr>Apresentação do PowerPoint</vt:lpstr>
      <vt:lpstr>Resultados Estatísticos </vt:lpstr>
      <vt:lpstr>Apresentação do PowerPoint</vt:lpstr>
      <vt:lpstr>Resultados Estatísticos</vt:lpstr>
      <vt:lpstr>Apresentação do PowerPoint</vt:lpstr>
      <vt:lpstr>Resultados Estatísticos</vt:lpstr>
      <vt:lpstr>Isabela Peron</vt:lpstr>
      <vt:lpstr>Isabela Peron (2 de dezembro)</vt:lpstr>
      <vt:lpstr>Resultados Estatísticos</vt:lpstr>
      <vt:lpstr>Isabela Peron (3 de dezembro)</vt:lpstr>
      <vt:lpstr>Resultados Estatísticos</vt:lpstr>
      <vt:lpstr>Isabela Peron (4 de dezembro)</vt:lpstr>
      <vt:lpstr>Resultados Estatísticos</vt:lpstr>
      <vt:lpstr>Isabella Vilela</vt:lpstr>
      <vt:lpstr>Isabella Vilela (07 de novembro)</vt:lpstr>
      <vt:lpstr>Resultados Estatísticos</vt:lpstr>
      <vt:lpstr>Isabella Vilela (11 de novembro)</vt:lpstr>
      <vt:lpstr>Resultados Estatísticos</vt:lpstr>
      <vt:lpstr>Isabella Vilela (12 de novembro)</vt:lpstr>
      <vt:lpstr>Resultados Estatísticos</vt:lpstr>
      <vt:lpstr>Laís Sorrilha</vt:lpstr>
      <vt:lpstr>Letícia Ayres</vt:lpstr>
      <vt:lpstr>Apresentação do PowerPoint</vt:lpstr>
      <vt:lpstr>Resultados Estatísticos </vt:lpstr>
      <vt:lpstr>Apresentação do PowerPoint</vt:lpstr>
      <vt:lpstr>Resultados Estatísticos</vt:lpstr>
      <vt:lpstr>Apresentação do PowerPoint</vt:lpstr>
      <vt:lpstr>Resultados Estatísticos</vt:lpstr>
      <vt:lpstr>Maria Clara Longhin</vt:lpstr>
      <vt:lpstr>Apresentação do PowerPoint</vt:lpstr>
      <vt:lpstr>Resultados Estatísticos</vt:lpstr>
      <vt:lpstr>Apresentação do PowerPoint</vt:lpstr>
      <vt:lpstr>Resultados Estatísticos</vt:lpstr>
      <vt:lpstr>Apresentação do PowerPoint</vt:lpstr>
      <vt:lpstr>Resultados Estatísticos</vt:lpstr>
      <vt:lpstr>Orlando Anteghini</vt:lpstr>
      <vt:lpstr>Orlando Anteghini (27 de novembro)</vt:lpstr>
      <vt:lpstr>Resultados Estatísticos </vt:lpstr>
      <vt:lpstr>Orlando Anteghini (28 de novembro)</vt:lpstr>
      <vt:lpstr>Resultados Estatísticos </vt:lpstr>
      <vt:lpstr>Orlando Anteghini (05 de dezembro)</vt:lpstr>
      <vt:lpstr>Resultados Estatísticos </vt:lpstr>
      <vt:lpstr>Rafaela Curi</vt:lpstr>
      <vt:lpstr>Rafaela Pereira Curi (14 de novembro)</vt:lpstr>
      <vt:lpstr>Resultados Estatísticos </vt:lpstr>
      <vt:lpstr>Rafaela Pereira Curi (03 de dezembro)</vt:lpstr>
      <vt:lpstr>Resultados Estatísticos </vt:lpstr>
      <vt:lpstr>Rafaela Pereira Curi (05 de dezembro)</vt:lpstr>
      <vt:lpstr>Resultados Estatísticos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Experimentos EEG 2019</dc:title>
  <dc:creator>Carol</dc:creator>
  <cp:lastModifiedBy>CCE</cp:lastModifiedBy>
  <cp:revision>36</cp:revision>
  <dcterms:created xsi:type="dcterms:W3CDTF">2020-01-09T14:16:20Z</dcterms:created>
  <dcterms:modified xsi:type="dcterms:W3CDTF">2020-03-09T14:00:52Z</dcterms:modified>
</cp:coreProperties>
</file>